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5"/>
    <p:sldMasterId id="2147483660" r:id="rId6"/>
    <p:sldMasterId id="2147483671" r:id="rId7"/>
    <p:sldMasterId id="2147483689" r:id="rId8"/>
  </p:sldMasterIdLst>
  <p:sldIdLst>
    <p:sldId id="256" r:id="rId9"/>
    <p:sldId id="258" r:id="rId10"/>
    <p:sldId id="261" r:id="rId11"/>
    <p:sldId id="259" r:id="rId12"/>
    <p:sldId id="262" r:id="rId13"/>
    <p:sldId id="264" r:id="rId14"/>
    <p:sldId id="263" r:id="rId15"/>
    <p:sldId id="265" r:id="rId16"/>
    <p:sldId id="260" r:id="rId1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5B"/>
    <a:srgbClr val="00A9E0"/>
    <a:srgbClr val="E0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FAC5F-836B-4400-8B72-FA012ED11CFE}" v="4" dt="2024-01-10T11:22:3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36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s://www.acas.org.uk/acas-code-of-practice-on-flexible-working-requests/html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hyperlink" Target="https://www.acas.org.uk/acas-code-of-practice-on-flexible-working-requests/html" TargetMode="External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A29F8-5C4B-40A8-B18F-94206193F16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EFFCC7-E18A-454E-8652-C6DA34FA091E}">
      <dgm:prSet/>
      <dgm:spPr/>
      <dgm:t>
        <a:bodyPr/>
        <a:lstStyle/>
        <a:p>
          <a:r>
            <a:rPr lang="en-US"/>
            <a:t>Legal framework</a:t>
          </a:r>
        </a:p>
      </dgm:t>
    </dgm:pt>
    <dgm:pt modelId="{B608B653-30FF-4D9E-AB06-DE533C9E19BA}" type="parTrans" cxnId="{D90E26B6-4151-4809-B651-EA1CEDB66E78}">
      <dgm:prSet/>
      <dgm:spPr/>
      <dgm:t>
        <a:bodyPr/>
        <a:lstStyle/>
        <a:p>
          <a:endParaRPr lang="en-US"/>
        </a:p>
      </dgm:t>
    </dgm:pt>
    <dgm:pt modelId="{4FE9FDAD-0DDD-424C-8F8B-81CD358752C2}" type="sibTrans" cxnId="{D90E26B6-4151-4809-B651-EA1CEDB66E78}">
      <dgm:prSet/>
      <dgm:spPr/>
      <dgm:t>
        <a:bodyPr/>
        <a:lstStyle/>
        <a:p>
          <a:endParaRPr lang="en-US"/>
        </a:p>
      </dgm:t>
    </dgm:pt>
    <dgm:pt modelId="{21DA8B74-AA1E-487A-9258-4A57CED99814}">
      <dgm:prSet/>
      <dgm:spPr/>
      <dgm:t>
        <a:bodyPr/>
        <a:lstStyle/>
        <a:p>
          <a:r>
            <a:rPr lang="en-US"/>
            <a:t>Changes to the statutory scheme</a:t>
          </a:r>
        </a:p>
      </dgm:t>
    </dgm:pt>
    <dgm:pt modelId="{81667898-F384-4599-987A-AA58C16E17B0}" type="parTrans" cxnId="{AA021114-AFC5-4FF2-9490-DC91FD091C44}">
      <dgm:prSet/>
      <dgm:spPr/>
      <dgm:t>
        <a:bodyPr/>
        <a:lstStyle/>
        <a:p>
          <a:endParaRPr lang="en-US"/>
        </a:p>
      </dgm:t>
    </dgm:pt>
    <dgm:pt modelId="{99B1A4B6-730C-4BE2-99B4-9C87E6B6BE3C}" type="sibTrans" cxnId="{AA021114-AFC5-4FF2-9490-DC91FD091C44}">
      <dgm:prSet/>
      <dgm:spPr/>
      <dgm:t>
        <a:bodyPr/>
        <a:lstStyle/>
        <a:p>
          <a:endParaRPr lang="en-US"/>
        </a:p>
      </dgm:t>
    </dgm:pt>
    <dgm:pt modelId="{5284C83E-40C1-4CC2-BF36-40FDAF7ED10A}">
      <dgm:prSet/>
      <dgm:spPr/>
      <dgm:t>
        <a:bodyPr/>
        <a:lstStyle/>
        <a:p>
          <a:r>
            <a:rPr lang="en-GB"/>
            <a:t>Dealing with requests </a:t>
          </a:r>
          <a:endParaRPr lang="en-US"/>
        </a:p>
      </dgm:t>
    </dgm:pt>
    <dgm:pt modelId="{F8090382-FE95-42B9-BE69-9FD10AF4D02C}" type="parTrans" cxnId="{4AC0E252-11AF-40A1-B7A2-49AF4C347D75}">
      <dgm:prSet/>
      <dgm:spPr/>
      <dgm:t>
        <a:bodyPr/>
        <a:lstStyle/>
        <a:p>
          <a:endParaRPr lang="en-US"/>
        </a:p>
      </dgm:t>
    </dgm:pt>
    <dgm:pt modelId="{9FF41108-3B96-419D-8837-304C99D576AE}" type="sibTrans" cxnId="{4AC0E252-11AF-40A1-B7A2-49AF4C347D75}">
      <dgm:prSet/>
      <dgm:spPr/>
      <dgm:t>
        <a:bodyPr/>
        <a:lstStyle/>
        <a:p>
          <a:endParaRPr lang="en-US"/>
        </a:p>
      </dgm:t>
    </dgm:pt>
    <dgm:pt modelId="{6052EC2F-FB3E-47AA-80B0-1DC512024CC0}" type="pres">
      <dgm:prSet presAssocID="{FDEA29F8-5C4B-40A8-B18F-94206193F160}" presName="root" presStyleCnt="0">
        <dgm:presLayoutVars>
          <dgm:dir/>
          <dgm:resizeHandles val="exact"/>
        </dgm:presLayoutVars>
      </dgm:prSet>
      <dgm:spPr/>
    </dgm:pt>
    <dgm:pt modelId="{2487AE60-CF15-4E8E-A36B-80BA0C7594A2}" type="pres">
      <dgm:prSet presAssocID="{6FEFFCC7-E18A-454E-8652-C6DA34FA091E}" presName="compNode" presStyleCnt="0"/>
      <dgm:spPr/>
    </dgm:pt>
    <dgm:pt modelId="{4267C6C2-5A4D-45F8-A6B9-A5CCEF95C6AD}" type="pres">
      <dgm:prSet presAssocID="{6FEFFCC7-E18A-454E-8652-C6DA34FA09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492FB1-290C-446B-9516-7B9F862E0646}" type="pres">
      <dgm:prSet presAssocID="{6FEFFCC7-E18A-454E-8652-C6DA34FA091E}" presName="spaceRect" presStyleCnt="0"/>
      <dgm:spPr/>
    </dgm:pt>
    <dgm:pt modelId="{3EDDD5AD-FA11-4974-B966-BB47E08ED998}" type="pres">
      <dgm:prSet presAssocID="{6FEFFCC7-E18A-454E-8652-C6DA34FA091E}" presName="textRect" presStyleLbl="revTx" presStyleIdx="0" presStyleCnt="3">
        <dgm:presLayoutVars>
          <dgm:chMax val="1"/>
          <dgm:chPref val="1"/>
        </dgm:presLayoutVars>
      </dgm:prSet>
      <dgm:spPr/>
    </dgm:pt>
    <dgm:pt modelId="{B2BAB783-AE9C-4C9F-BCF2-50D0126B22FA}" type="pres">
      <dgm:prSet presAssocID="{4FE9FDAD-0DDD-424C-8F8B-81CD358752C2}" presName="sibTrans" presStyleCnt="0"/>
      <dgm:spPr/>
    </dgm:pt>
    <dgm:pt modelId="{4E4C71E5-EE16-4CDA-858D-DC6ACE127CA9}" type="pres">
      <dgm:prSet presAssocID="{21DA8B74-AA1E-487A-9258-4A57CED99814}" presName="compNode" presStyleCnt="0"/>
      <dgm:spPr/>
    </dgm:pt>
    <dgm:pt modelId="{CB219139-CE62-43A7-92FC-B966664FABBC}" type="pres">
      <dgm:prSet presAssocID="{21DA8B74-AA1E-487A-9258-4A57CED998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E66179-347A-45CD-A2F9-BA38BF562C04}" type="pres">
      <dgm:prSet presAssocID="{21DA8B74-AA1E-487A-9258-4A57CED99814}" presName="spaceRect" presStyleCnt="0"/>
      <dgm:spPr/>
    </dgm:pt>
    <dgm:pt modelId="{07029322-74F3-46F7-B0EC-D3E0EB9A60FE}" type="pres">
      <dgm:prSet presAssocID="{21DA8B74-AA1E-487A-9258-4A57CED99814}" presName="textRect" presStyleLbl="revTx" presStyleIdx="1" presStyleCnt="3">
        <dgm:presLayoutVars>
          <dgm:chMax val="1"/>
          <dgm:chPref val="1"/>
        </dgm:presLayoutVars>
      </dgm:prSet>
      <dgm:spPr/>
    </dgm:pt>
    <dgm:pt modelId="{B558F1E2-C6E4-4810-A0BF-ADD49DFBB4A6}" type="pres">
      <dgm:prSet presAssocID="{99B1A4B6-730C-4BE2-99B4-9C87E6B6BE3C}" presName="sibTrans" presStyleCnt="0"/>
      <dgm:spPr/>
    </dgm:pt>
    <dgm:pt modelId="{F9478014-2C33-41E6-94C6-26E4F197D8D3}" type="pres">
      <dgm:prSet presAssocID="{5284C83E-40C1-4CC2-BF36-40FDAF7ED10A}" presName="compNode" presStyleCnt="0"/>
      <dgm:spPr/>
    </dgm:pt>
    <dgm:pt modelId="{CD8703AE-57D6-4B0F-A02C-791DE62B0A20}" type="pres">
      <dgm:prSet presAssocID="{5284C83E-40C1-4CC2-BF36-40FDAF7ED1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2015D04-B692-44F1-9D58-DDB12A23140E}" type="pres">
      <dgm:prSet presAssocID="{5284C83E-40C1-4CC2-BF36-40FDAF7ED10A}" presName="spaceRect" presStyleCnt="0"/>
      <dgm:spPr/>
    </dgm:pt>
    <dgm:pt modelId="{D03285ED-F05D-4930-A251-53F423FCC7CE}" type="pres">
      <dgm:prSet presAssocID="{5284C83E-40C1-4CC2-BF36-40FDAF7ED10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4E150E-44C0-45A3-B981-383099C8B7E2}" type="presOf" srcId="{6FEFFCC7-E18A-454E-8652-C6DA34FA091E}" destId="{3EDDD5AD-FA11-4974-B966-BB47E08ED998}" srcOrd="0" destOrd="0" presId="urn:microsoft.com/office/officeart/2018/2/layout/IconLabelList"/>
    <dgm:cxn modelId="{AA021114-AFC5-4FF2-9490-DC91FD091C44}" srcId="{FDEA29F8-5C4B-40A8-B18F-94206193F160}" destId="{21DA8B74-AA1E-487A-9258-4A57CED99814}" srcOrd="1" destOrd="0" parTransId="{81667898-F384-4599-987A-AA58C16E17B0}" sibTransId="{99B1A4B6-730C-4BE2-99B4-9C87E6B6BE3C}"/>
    <dgm:cxn modelId="{C2551B65-2918-45A8-8D63-AC19AB228FDB}" type="presOf" srcId="{FDEA29F8-5C4B-40A8-B18F-94206193F160}" destId="{6052EC2F-FB3E-47AA-80B0-1DC512024CC0}" srcOrd="0" destOrd="0" presId="urn:microsoft.com/office/officeart/2018/2/layout/IconLabelList"/>
    <dgm:cxn modelId="{4AC0E252-11AF-40A1-B7A2-49AF4C347D75}" srcId="{FDEA29F8-5C4B-40A8-B18F-94206193F160}" destId="{5284C83E-40C1-4CC2-BF36-40FDAF7ED10A}" srcOrd="2" destOrd="0" parTransId="{F8090382-FE95-42B9-BE69-9FD10AF4D02C}" sibTransId="{9FF41108-3B96-419D-8837-304C99D576AE}"/>
    <dgm:cxn modelId="{D90E26B6-4151-4809-B651-EA1CEDB66E78}" srcId="{FDEA29F8-5C4B-40A8-B18F-94206193F160}" destId="{6FEFFCC7-E18A-454E-8652-C6DA34FA091E}" srcOrd="0" destOrd="0" parTransId="{B608B653-30FF-4D9E-AB06-DE533C9E19BA}" sibTransId="{4FE9FDAD-0DDD-424C-8F8B-81CD358752C2}"/>
    <dgm:cxn modelId="{7A388FC4-0B14-4490-B05B-9FEB6157BB66}" type="presOf" srcId="{21DA8B74-AA1E-487A-9258-4A57CED99814}" destId="{07029322-74F3-46F7-B0EC-D3E0EB9A60FE}" srcOrd="0" destOrd="0" presId="urn:microsoft.com/office/officeart/2018/2/layout/IconLabelList"/>
    <dgm:cxn modelId="{DE6FA3DB-A448-45DE-A228-49579F70F20D}" type="presOf" srcId="{5284C83E-40C1-4CC2-BF36-40FDAF7ED10A}" destId="{D03285ED-F05D-4930-A251-53F423FCC7CE}" srcOrd="0" destOrd="0" presId="urn:microsoft.com/office/officeart/2018/2/layout/IconLabelList"/>
    <dgm:cxn modelId="{F6F6182B-B81C-49C6-99C1-837C7B994A8D}" type="presParOf" srcId="{6052EC2F-FB3E-47AA-80B0-1DC512024CC0}" destId="{2487AE60-CF15-4E8E-A36B-80BA0C7594A2}" srcOrd="0" destOrd="0" presId="urn:microsoft.com/office/officeart/2018/2/layout/IconLabelList"/>
    <dgm:cxn modelId="{A7157357-CDDC-49D1-A4EB-97FF332312E3}" type="presParOf" srcId="{2487AE60-CF15-4E8E-A36B-80BA0C7594A2}" destId="{4267C6C2-5A4D-45F8-A6B9-A5CCEF95C6AD}" srcOrd="0" destOrd="0" presId="urn:microsoft.com/office/officeart/2018/2/layout/IconLabelList"/>
    <dgm:cxn modelId="{B936030B-4AB6-4CCA-AADC-5D613C2F32D2}" type="presParOf" srcId="{2487AE60-CF15-4E8E-A36B-80BA0C7594A2}" destId="{B2492FB1-290C-446B-9516-7B9F862E0646}" srcOrd="1" destOrd="0" presId="urn:microsoft.com/office/officeart/2018/2/layout/IconLabelList"/>
    <dgm:cxn modelId="{0A5D129E-CC11-4757-A8F5-86105A423319}" type="presParOf" srcId="{2487AE60-CF15-4E8E-A36B-80BA0C7594A2}" destId="{3EDDD5AD-FA11-4974-B966-BB47E08ED998}" srcOrd="2" destOrd="0" presId="urn:microsoft.com/office/officeart/2018/2/layout/IconLabelList"/>
    <dgm:cxn modelId="{5E295B17-B39A-4DA2-9E9A-EE29E221865C}" type="presParOf" srcId="{6052EC2F-FB3E-47AA-80B0-1DC512024CC0}" destId="{B2BAB783-AE9C-4C9F-BCF2-50D0126B22FA}" srcOrd="1" destOrd="0" presId="urn:microsoft.com/office/officeart/2018/2/layout/IconLabelList"/>
    <dgm:cxn modelId="{1D07AAD8-9174-4D3D-BD0E-165A15B0803F}" type="presParOf" srcId="{6052EC2F-FB3E-47AA-80B0-1DC512024CC0}" destId="{4E4C71E5-EE16-4CDA-858D-DC6ACE127CA9}" srcOrd="2" destOrd="0" presId="urn:microsoft.com/office/officeart/2018/2/layout/IconLabelList"/>
    <dgm:cxn modelId="{E0486A78-2F46-402E-8884-E6FD7AE390FF}" type="presParOf" srcId="{4E4C71E5-EE16-4CDA-858D-DC6ACE127CA9}" destId="{CB219139-CE62-43A7-92FC-B966664FABBC}" srcOrd="0" destOrd="0" presId="urn:microsoft.com/office/officeart/2018/2/layout/IconLabelList"/>
    <dgm:cxn modelId="{3C43B01A-A76B-4E87-A6B1-1D194FB1932B}" type="presParOf" srcId="{4E4C71E5-EE16-4CDA-858D-DC6ACE127CA9}" destId="{A2E66179-347A-45CD-A2F9-BA38BF562C04}" srcOrd="1" destOrd="0" presId="urn:microsoft.com/office/officeart/2018/2/layout/IconLabelList"/>
    <dgm:cxn modelId="{212502E3-7023-4243-B2D4-914CA90271BB}" type="presParOf" srcId="{4E4C71E5-EE16-4CDA-858D-DC6ACE127CA9}" destId="{07029322-74F3-46F7-B0EC-D3E0EB9A60FE}" srcOrd="2" destOrd="0" presId="urn:microsoft.com/office/officeart/2018/2/layout/IconLabelList"/>
    <dgm:cxn modelId="{EF718FD2-C335-45F7-BAE8-8F0EE681F728}" type="presParOf" srcId="{6052EC2F-FB3E-47AA-80B0-1DC512024CC0}" destId="{B558F1E2-C6E4-4810-A0BF-ADD49DFBB4A6}" srcOrd="3" destOrd="0" presId="urn:microsoft.com/office/officeart/2018/2/layout/IconLabelList"/>
    <dgm:cxn modelId="{D5F8F070-C4C5-4B32-A9D2-1B16B1B9DCDB}" type="presParOf" srcId="{6052EC2F-FB3E-47AA-80B0-1DC512024CC0}" destId="{F9478014-2C33-41E6-94C6-26E4F197D8D3}" srcOrd="4" destOrd="0" presId="urn:microsoft.com/office/officeart/2018/2/layout/IconLabelList"/>
    <dgm:cxn modelId="{9DB60E93-B2F2-4D89-9456-9FD30CE13F63}" type="presParOf" srcId="{F9478014-2C33-41E6-94C6-26E4F197D8D3}" destId="{CD8703AE-57D6-4B0F-A02C-791DE62B0A20}" srcOrd="0" destOrd="0" presId="urn:microsoft.com/office/officeart/2018/2/layout/IconLabelList"/>
    <dgm:cxn modelId="{859CF904-D5ED-4175-A4BE-D1E77983C61C}" type="presParOf" srcId="{F9478014-2C33-41E6-94C6-26E4F197D8D3}" destId="{32015D04-B692-44F1-9D58-DDB12A23140E}" srcOrd="1" destOrd="0" presId="urn:microsoft.com/office/officeart/2018/2/layout/IconLabelList"/>
    <dgm:cxn modelId="{1071659B-3325-4398-B6B1-BF626754CA33}" type="presParOf" srcId="{F9478014-2C33-41E6-94C6-26E4F197D8D3}" destId="{D03285ED-F05D-4930-A251-53F423FCC7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C4ADF-B4AC-4ED2-A136-6697416E92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770F18-ED6C-43BF-BD3F-5AE5EE3BA70C}">
      <dgm:prSet/>
      <dgm:spPr/>
      <dgm:t>
        <a:bodyPr/>
        <a:lstStyle/>
        <a:p>
          <a:r>
            <a:rPr lang="en-US"/>
            <a:t>Section 80F of the Employment Rights Act 1996 </a:t>
          </a:r>
        </a:p>
      </dgm:t>
    </dgm:pt>
    <dgm:pt modelId="{F5113CEC-A54A-434F-99B2-EE576A85D05E}" type="parTrans" cxnId="{AE231855-EFE6-4FD5-B648-05937E3069B8}">
      <dgm:prSet/>
      <dgm:spPr/>
      <dgm:t>
        <a:bodyPr/>
        <a:lstStyle/>
        <a:p>
          <a:endParaRPr lang="en-US"/>
        </a:p>
      </dgm:t>
    </dgm:pt>
    <dgm:pt modelId="{E9E0E8FB-726F-45C9-A666-7BFCEC50E5F2}" type="sibTrans" cxnId="{AE231855-EFE6-4FD5-B648-05937E3069B8}">
      <dgm:prSet/>
      <dgm:spPr/>
      <dgm:t>
        <a:bodyPr/>
        <a:lstStyle/>
        <a:p>
          <a:endParaRPr lang="en-US"/>
        </a:p>
      </dgm:t>
    </dgm:pt>
    <dgm:pt modelId="{423B3FC6-B5CE-4839-88A5-27371292B6B3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ACAS Code of Practice on flexible working requests </a:t>
          </a:r>
          <a:r>
            <a:rPr lang="en-US"/>
            <a:t>– statutory code </a:t>
          </a:r>
        </a:p>
      </dgm:t>
    </dgm:pt>
    <dgm:pt modelId="{3A9A11BA-AAB3-44EB-91BC-4C69C02E80E5}" type="parTrans" cxnId="{0C0AE8C2-B5DC-40A7-B563-A06AD9449509}">
      <dgm:prSet/>
      <dgm:spPr/>
      <dgm:t>
        <a:bodyPr/>
        <a:lstStyle/>
        <a:p>
          <a:endParaRPr lang="en-US"/>
        </a:p>
      </dgm:t>
    </dgm:pt>
    <dgm:pt modelId="{FE5553C8-66BD-4F1C-B4E9-9ABDE09FC3CD}" type="sibTrans" cxnId="{0C0AE8C2-B5DC-40A7-B563-A06AD9449509}">
      <dgm:prSet/>
      <dgm:spPr/>
      <dgm:t>
        <a:bodyPr/>
        <a:lstStyle/>
        <a:p>
          <a:endParaRPr lang="en-US"/>
        </a:p>
      </dgm:t>
    </dgm:pt>
    <dgm:pt modelId="{4E0BE739-8E1B-4383-9215-CDF93215876F}">
      <dgm:prSet/>
      <dgm:spPr/>
      <dgm:t>
        <a:bodyPr/>
        <a:lstStyle/>
        <a:p>
          <a:r>
            <a:rPr lang="en-US" dirty="0"/>
            <a:t>Updated version due to be published in 2024</a:t>
          </a:r>
        </a:p>
      </dgm:t>
    </dgm:pt>
    <dgm:pt modelId="{9F1339D8-C7E9-44F1-B16A-7BD16AD53713}" type="parTrans" cxnId="{57AC3CDB-5988-4541-8382-CF1A4E53730B}">
      <dgm:prSet/>
      <dgm:spPr/>
      <dgm:t>
        <a:bodyPr/>
        <a:lstStyle/>
        <a:p>
          <a:endParaRPr lang="en-US"/>
        </a:p>
      </dgm:t>
    </dgm:pt>
    <dgm:pt modelId="{B48BC3EB-0E58-4653-93DF-BE7A384111CB}" type="sibTrans" cxnId="{57AC3CDB-5988-4541-8382-CF1A4E53730B}">
      <dgm:prSet/>
      <dgm:spPr/>
      <dgm:t>
        <a:bodyPr/>
        <a:lstStyle/>
        <a:p>
          <a:endParaRPr lang="en-US"/>
        </a:p>
      </dgm:t>
    </dgm:pt>
    <dgm:pt modelId="{1F5F4866-027D-4E99-B9AB-2AFC8026C4BD}" type="pres">
      <dgm:prSet presAssocID="{652C4ADF-B4AC-4ED2-A136-6697416E926C}" presName="root" presStyleCnt="0">
        <dgm:presLayoutVars>
          <dgm:dir/>
          <dgm:resizeHandles val="exact"/>
        </dgm:presLayoutVars>
      </dgm:prSet>
      <dgm:spPr/>
    </dgm:pt>
    <dgm:pt modelId="{8631BE20-6720-48E9-AE1F-24C8F7929AA4}" type="pres">
      <dgm:prSet presAssocID="{B6770F18-ED6C-43BF-BD3F-5AE5EE3BA70C}" presName="compNode" presStyleCnt="0"/>
      <dgm:spPr/>
    </dgm:pt>
    <dgm:pt modelId="{25592B48-A986-4586-8B9A-B1BDCA6EBB8C}" type="pres">
      <dgm:prSet presAssocID="{B6770F18-ED6C-43BF-BD3F-5AE5EE3BA70C}" presName="bgRect" presStyleLbl="bgShp" presStyleIdx="0" presStyleCnt="2"/>
      <dgm:spPr/>
    </dgm:pt>
    <dgm:pt modelId="{B557B556-A945-4A12-AAB2-52F2D5C11E3B}" type="pres">
      <dgm:prSet presAssocID="{B6770F18-ED6C-43BF-BD3F-5AE5EE3BA70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FC2087F-F330-439E-ACEF-05E180C8CD44}" type="pres">
      <dgm:prSet presAssocID="{B6770F18-ED6C-43BF-BD3F-5AE5EE3BA70C}" presName="spaceRect" presStyleCnt="0"/>
      <dgm:spPr/>
    </dgm:pt>
    <dgm:pt modelId="{C05A76E8-06EA-42AC-884A-573471AB314F}" type="pres">
      <dgm:prSet presAssocID="{B6770F18-ED6C-43BF-BD3F-5AE5EE3BA70C}" presName="parTx" presStyleLbl="revTx" presStyleIdx="0" presStyleCnt="3">
        <dgm:presLayoutVars>
          <dgm:chMax val="0"/>
          <dgm:chPref val="0"/>
        </dgm:presLayoutVars>
      </dgm:prSet>
      <dgm:spPr/>
    </dgm:pt>
    <dgm:pt modelId="{3A61305D-9F28-4C5A-8CF3-EA84A4167C1E}" type="pres">
      <dgm:prSet presAssocID="{E9E0E8FB-726F-45C9-A666-7BFCEC50E5F2}" presName="sibTrans" presStyleCnt="0"/>
      <dgm:spPr/>
    </dgm:pt>
    <dgm:pt modelId="{351B3053-A2A4-4ED3-A0EE-9285FFB10D43}" type="pres">
      <dgm:prSet presAssocID="{423B3FC6-B5CE-4839-88A5-27371292B6B3}" presName="compNode" presStyleCnt="0"/>
      <dgm:spPr/>
    </dgm:pt>
    <dgm:pt modelId="{0C314F2A-11BC-4F84-90B1-EA62D0F859EA}" type="pres">
      <dgm:prSet presAssocID="{423B3FC6-B5CE-4839-88A5-27371292B6B3}" presName="bgRect" presStyleLbl="bgShp" presStyleIdx="1" presStyleCnt="2"/>
      <dgm:spPr/>
    </dgm:pt>
    <dgm:pt modelId="{5C1DA111-A1EC-495D-A8D4-3B7EC52EB569}" type="pres">
      <dgm:prSet presAssocID="{423B3FC6-B5CE-4839-88A5-27371292B6B3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9F594BD-2BEA-427B-AC00-0EF8AF7D78C2}" type="pres">
      <dgm:prSet presAssocID="{423B3FC6-B5CE-4839-88A5-27371292B6B3}" presName="spaceRect" presStyleCnt="0"/>
      <dgm:spPr/>
    </dgm:pt>
    <dgm:pt modelId="{754AFE88-1ED2-4C08-90DC-1D14F58D9852}" type="pres">
      <dgm:prSet presAssocID="{423B3FC6-B5CE-4839-88A5-27371292B6B3}" presName="parTx" presStyleLbl="revTx" presStyleIdx="1" presStyleCnt="3">
        <dgm:presLayoutVars>
          <dgm:chMax val="0"/>
          <dgm:chPref val="0"/>
        </dgm:presLayoutVars>
      </dgm:prSet>
      <dgm:spPr/>
    </dgm:pt>
    <dgm:pt modelId="{B36A8B34-224D-42BE-969C-53EA889DD649}" type="pres">
      <dgm:prSet presAssocID="{423B3FC6-B5CE-4839-88A5-27371292B6B3}" presName="desTx" presStyleLbl="revTx" presStyleIdx="2" presStyleCnt="3">
        <dgm:presLayoutVars/>
      </dgm:prSet>
      <dgm:spPr/>
    </dgm:pt>
  </dgm:ptLst>
  <dgm:cxnLst>
    <dgm:cxn modelId="{24A21A6D-4475-4138-8F29-690E179E23CE}" type="presOf" srcId="{B6770F18-ED6C-43BF-BD3F-5AE5EE3BA70C}" destId="{C05A76E8-06EA-42AC-884A-573471AB314F}" srcOrd="0" destOrd="0" presId="urn:microsoft.com/office/officeart/2018/2/layout/IconVerticalSolidList"/>
    <dgm:cxn modelId="{AE231855-EFE6-4FD5-B648-05937E3069B8}" srcId="{652C4ADF-B4AC-4ED2-A136-6697416E926C}" destId="{B6770F18-ED6C-43BF-BD3F-5AE5EE3BA70C}" srcOrd="0" destOrd="0" parTransId="{F5113CEC-A54A-434F-99B2-EE576A85D05E}" sibTransId="{E9E0E8FB-726F-45C9-A666-7BFCEC50E5F2}"/>
    <dgm:cxn modelId="{5AFAB08B-9132-47D9-8FE7-6EA5B1542BAF}" type="presOf" srcId="{423B3FC6-B5CE-4839-88A5-27371292B6B3}" destId="{754AFE88-1ED2-4C08-90DC-1D14F58D9852}" srcOrd="0" destOrd="0" presId="urn:microsoft.com/office/officeart/2018/2/layout/IconVerticalSolidList"/>
    <dgm:cxn modelId="{CD13489A-29D3-47B8-8BCD-D8147D3BA496}" type="presOf" srcId="{4E0BE739-8E1B-4383-9215-CDF93215876F}" destId="{B36A8B34-224D-42BE-969C-53EA889DD649}" srcOrd="0" destOrd="0" presId="urn:microsoft.com/office/officeart/2018/2/layout/IconVerticalSolidList"/>
    <dgm:cxn modelId="{6333AEBF-CEC7-4C31-804C-0EF80184AE20}" type="presOf" srcId="{652C4ADF-B4AC-4ED2-A136-6697416E926C}" destId="{1F5F4866-027D-4E99-B9AB-2AFC8026C4BD}" srcOrd="0" destOrd="0" presId="urn:microsoft.com/office/officeart/2018/2/layout/IconVerticalSolidList"/>
    <dgm:cxn modelId="{0C0AE8C2-B5DC-40A7-B563-A06AD9449509}" srcId="{652C4ADF-B4AC-4ED2-A136-6697416E926C}" destId="{423B3FC6-B5CE-4839-88A5-27371292B6B3}" srcOrd="1" destOrd="0" parTransId="{3A9A11BA-AAB3-44EB-91BC-4C69C02E80E5}" sibTransId="{FE5553C8-66BD-4F1C-B4E9-9ABDE09FC3CD}"/>
    <dgm:cxn modelId="{57AC3CDB-5988-4541-8382-CF1A4E53730B}" srcId="{423B3FC6-B5CE-4839-88A5-27371292B6B3}" destId="{4E0BE739-8E1B-4383-9215-CDF93215876F}" srcOrd="0" destOrd="0" parTransId="{9F1339D8-C7E9-44F1-B16A-7BD16AD53713}" sibTransId="{B48BC3EB-0E58-4653-93DF-BE7A384111CB}"/>
    <dgm:cxn modelId="{2D0C4B93-6CF7-4B7E-9B77-3C6749F3C9D0}" type="presParOf" srcId="{1F5F4866-027D-4E99-B9AB-2AFC8026C4BD}" destId="{8631BE20-6720-48E9-AE1F-24C8F7929AA4}" srcOrd="0" destOrd="0" presId="urn:microsoft.com/office/officeart/2018/2/layout/IconVerticalSolidList"/>
    <dgm:cxn modelId="{DD8EE76B-2056-436B-89DC-67CD8BE2E1B5}" type="presParOf" srcId="{8631BE20-6720-48E9-AE1F-24C8F7929AA4}" destId="{25592B48-A986-4586-8B9A-B1BDCA6EBB8C}" srcOrd="0" destOrd="0" presId="urn:microsoft.com/office/officeart/2018/2/layout/IconVerticalSolidList"/>
    <dgm:cxn modelId="{A868CFCA-3119-464B-82AE-6BAC1B2882D6}" type="presParOf" srcId="{8631BE20-6720-48E9-AE1F-24C8F7929AA4}" destId="{B557B556-A945-4A12-AAB2-52F2D5C11E3B}" srcOrd="1" destOrd="0" presId="urn:microsoft.com/office/officeart/2018/2/layout/IconVerticalSolidList"/>
    <dgm:cxn modelId="{C1BA8294-9C22-404F-A4C2-C214311DC82C}" type="presParOf" srcId="{8631BE20-6720-48E9-AE1F-24C8F7929AA4}" destId="{3FC2087F-F330-439E-ACEF-05E180C8CD44}" srcOrd="2" destOrd="0" presId="urn:microsoft.com/office/officeart/2018/2/layout/IconVerticalSolidList"/>
    <dgm:cxn modelId="{C079DD78-20F7-4A02-BF31-99855244597A}" type="presParOf" srcId="{8631BE20-6720-48E9-AE1F-24C8F7929AA4}" destId="{C05A76E8-06EA-42AC-884A-573471AB314F}" srcOrd="3" destOrd="0" presId="urn:microsoft.com/office/officeart/2018/2/layout/IconVerticalSolidList"/>
    <dgm:cxn modelId="{BA7CFCCB-3726-443F-932E-7CE583A38DE4}" type="presParOf" srcId="{1F5F4866-027D-4E99-B9AB-2AFC8026C4BD}" destId="{3A61305D-9F28-4C5A-8CF3-EA84A4167C1E}" srcOrd="1" destOrd="0" presId="urn:microsoft.com/office/officeart/2018/2/layout/IconVerticalSolidList"/>
    <dgm:cxn modelId="{F7A67774-71A7-45A6-9DC7-B7E97BADCB6E}" type="presParOf" srcId="{1F5F4866-027D-4E99-B9AB-2AFC8026C4BD}" destId="{351B3053-A2A4-4ED3-A0EE-9285FFB10D43}" srcOrd="2" destOrd="0" presId="urn:microsoft.com/office/officeart/2018/2/layout/IconVerticalSolidList"/>
    <dgm:cxn modelId="{E943B7E5-CBA5-4D5B-82D5-9F592F616A6A}" type="presParOf" srcId="{351B3053-A2A4-4ED3-A0EE-9285FFB10D43}" destId="{0C314F2A-11BC-4F84-90B1-EA62D0F859EA}" srcOrd="0" destOrd="0" presId="urn:microsoft.com/office/officeart/2018/2/layout/IconVerticalSolidList"/>
    <dgm:cxn modelId="{97E1E6F4-E687-40C9-9F42-EFC8DFC72F0E}" type="presParOf" srcId="{351B3053-A2A4-4ED3-A0EE-9285FFB10D43}" destId="{5C1DA111-A1EC-495D-A8D4-3B7EC52EB569}" srcOrd="1" destOrd="0" presId="urn:microsoft.com/office/officeart/2018/2/layout/IconVerticalSolidList"/>
    <dgm:cxn modelId="{B37107AC-8F9C-4B4E-BE7E-591FE1A30CF7}" type="presParOf" srcId="{351B3053-A2A4-4ED3-A0EE-9285FFB10D43}" destId="{79F594BD-2BEA-427B-AC00-0EF8AF7D78C2}" srcOrd="2" destOrd="0" presId="urn:microsoft.com/office/officeart/2018/2/layout/IconVerticalSolidList"/>
    <dgm:cxn modelId="{EE05BF91-FBA2-4300-95B7-106E1FE74266}" type="presParOf" srcId="{351B3053-A2A4-4ED3-A0EE-9285FFB10D43}" destId="{754AFE88-1ED2-4C08-90DC-1D14F58D9852}" srcOrd="3" destOrd="0" presId="urn:microsoft.com/office/officeart/2018/2/layout/IconVerticalSolidList"/>
    <dgm:cxn modelId="{6E51382E-CAD7-4F0C-8C31-7E39EFB80B93}" type="presParOf" srcId="{351B3053-A2A4-4ED3-A0EE-9285FFB10D43}" destId="{B36A8B34-224D-42BE-969C-53EA889DD6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55A01-4D7D-4246-8C2D-6C597398C33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D6734-715C-42C5-B03F-42CD6DCEB0A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Univia Pro Light" panose="00000400000000000000" pitchFamily="50" charset="0"/>
          </a:endParaRPr>
        </a:p>
      </dgm:t>
    </dgm:pt>
    <dgm:pt modelId="{8995CF91-DC55-4C94-AC61-FFC4DCFD5AEE}" type="parTrans" cxnId="{99E35AFE-FACB-4A99-A004-59BAB167EFAB}">
      <dgm:prSet/>
      <dgm:spPr/>
      <dgm:t>
        <a:bodyPr/>
        <a:lstStyle/>
        <a:p>
          <a:endParaRPr lang="en-US"/>
        </a:p>
      </dgm:t>
    </dgm:pt>
    <dgm:pt modelId="{525B7A01-CDE7-43F7-8D1E-3F74CF099BC9}" type="sibTrans" cxnId="{99E35AFE-FACB-4A99-A004-59BAB167EF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74756B-50F6-4AA0-B2AC-CAE8A306C8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nivia Pro Light" panose="00000400000000000000" pitchFamily="50" charset="0"/>
            </a:rPr>
            <a:t>Day one right</a:t>
          </a:r>
        </a:p>
      </dgm:t>
    </dgm:pt>
    <dgm:pt modelId="{FAE1A70A-5EB2-4E3E-B69B-F9524D956CCA}" type="parTrans" cxnId="{7FDB37EF-D2BF-426B-BD20-E161B5BC04C4}">
      <dgm:prSet/>
      <dgm:spPr/>
      <dgm:t>
        <a:bodyPr/>
        <a:lstStyle/>
        <a:p>
          <a:endParaRPr lang="en-US"/>
        </a:p>
      </dgm:t>
    </dgm:pt>
    <dgm:pt modelId="{88E84AB0-9F98-45C1-955F-14CD6FF476FE}" type="sibTrans" cxnId="{7FDB37EF-D2BF-426B-BD20-E161B5BC04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57233C-8B78-4CCB-A5EA-1A01A66B04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Univia Pro Light" panose="00000400000000000000" pitchFamily="50" charset="0"/>
            </a:rPr>
            <a:t>Employee can make two statutory requests in any 12-month period</a:t>
          </a:r>
        </a:p>
      </dgm:t>
    </dgm:pt>
    <dgm:pt modelId="{981AE8D0-820F-496E-A58A-6940C9B51428}" type="parTrans" cxnId="{06A2A517-EAF1-4B55-989E-F2B6DEE7383F}">
      <dgm:prSet/>
      <dgm:spPr/>
      <dgm:t>
        <a:bodyPr/>
        <a:lstStyle/>
        <a:p>
          <a:endParaRPr lang="en-US"/>
        </a:p>
      </dgm:t>
    </dgm:pt>
    <dgm:pt modelId="{66015B20-1524-4169-8565-9DA885F4E25D}" type="sibTrans" cxnId="{06A2A517-EAF1-4B55-989E-F2B6DEE738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27E4F2-22C4-4849-8EF6-E7DE5ECCFC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Univia Pro Light" panose="00000400000000000000" pitchFamily="50" charset="0"/>
            </a:rPr>
            <a:t>Must make decision within 2 months</a:t>
          </a:r>
        </a:p>
      </dgm:t>
    </dgm:pt>
    <dgm:pt modelId="{31EA02F0-F774-4CFA-B224-08866EA54992}" type="parTrans" cxnId="{5C6A638A-2732-4145-AE58-0D06FFF8EEAF}">
      <dgm:prSet/>
      <dgm:spPr/>
      <dgm:t>
        <a:bodyPr/>
        <a:lstStyle/>
        <a:p>
          <a:endParaRPr lang="en-US"/>
        </a:p>
      </dgm:t>
    </dgm:pt>
    <dgm:pt modelId="{8ABDF121-9920-4188-A633-C3279057E21E}" type="sibTrans" cxnId="{5C6A638A-2732-4145-AE58-0D06FFF8EE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41840C-7C71-4A26-A79B-E1E5371794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Univia Pro Light" panose="00000400000000000000" pitchFamily="50" charset="0"/>
            </a:rPr>
            <a:t>If rejecting, employer must consult on alternative arrangements</a:t>
          </a:r>
        </a:p>
      </dgm:t>
    </dgm:pt>
    <dgm:pt modelId="{42DDB835-4825-4663-AF03-32FE2BDDFD37}" type="parTrans" cxnId="{95806368-D5B5-47D8-A61F-016F45D1A24E}">
      <dgm:prSet/>
      <dgm:spPr/>
      <dgm:t>
        <a:bodyPr/>
        <a:lstStyle/>
        <a:p>
          <a:endParaRPr lang="en-US"/>
        </a:p>
      </dgm:t>
    </dgm:pt>
    <dgm:pt modelId="{01A61060-CCA9-4FAA-9FD7-8880555EFE82}" type="sibTrans" cxnId="{95806368-D5B5-47D8-A61F-016F45D1A24E}">
      <dgm:prSet/>
      <dgm:spPr/>
      <dgm:t>
        <a:bodyPr/>
        <a:lstStyle/>
        <a:p>
          <a:endParaRPr lang="en-US"/>
        </a:p>
      </dgm:t>
    </dgm:pt>
    <dgm:pt modelId="{5AD7FCFB-4038-4CC6-BD0D-8EB4FD560DC0}" type="pres">
      <dgm:prSet presAssocID="{9B455A01-4D7D-4246-8C2D-6C597398C335}" presName="root" presStyleCnt="0">
        <dgm:presLayoutVars>
          <dgm:dir/>
          <dgm:resizeHandles val="exact"/>
        </dgm:presLayoutVars>
      </dgm:prSet>
      <dgm:spPr/>
    </dgm:pt>
    <dgm:pt modelId="{97379FF8-C92A-47E7-910B-2B3703F03052}" type="pres">
      <dgm:prSet presAssocID="{9B455A01-4D7D-4246-8C2D-6C597398C335}" presName="container" presStyleCnt="0">
        <dgm:presLayoutVars>
          <dgm:dir/>
          <dgm:resizeHandles val="exact"/>
        </dgm:presLayoutVars>
      </dgm:prSet>
      <dgm:spPr/>
    </dgm:pt>
    <dgm:pt modelId="{43C6F108-F29A-43E4-A6F6-BE1BF3CDC340}" type="pres">
      <dgm:prSet presAssocID="{B50D6734-715C-42C5-B03F-42CD6DCEB0A7}" presName="compNode" presStyleCnt="0"/>
      <dgm:spPr/>
    </dgm:pt>
    <dgm:pt modelId="{6D9032C2-6D2B-4A92-BA15-13E28A7A4A1E}" type="pres">
      <dgm:prSet presAssocID="{B50D6734-715C-42C5-B03F-42CD6DCEB0A7}" presName="iconBgRect" presStyleLbl="bgShp" presStyleIdx="0" presStyleCnt="5"/>
      <dgm:spPr/>
    </dgm:pt>
    <dgm:pt modelId="{711C8990-E9D3-43DF-A999-0B15D5D2108C}" type="pres">
      <dgm:prSet presAssocID="{B50D6734-715C-42C5-B03F-42CD6DCEB0A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4ED46D2-82C9-466A-BC52-BEFEAF627AAC}" type="pres">
      <dgm:prSet presAssocID="{B50D6734-715C-42C5-B03F-42CD6DCEB0A7}" presName="spaceRect" presStyleCnt="0"/>
      <dgm:spPr/>
    </dgm:pt>
    <dgm:pt modelId="{1CE4606A-5E21-46D5-86F4-8725CEF2FEB0}" type="pres">
      <dgm:prSet presAssocID="{B50D6734-715C-42C5-B03F-42CD6DCEB0A7}" presName="textRect" presStyleLbl="revTx" presStyleIdx="0" presStyleCnt="5">
        <dgm:presLayoutVars>
          <dgm:chMax val="1"/>
          <dgm:chPref val="1"/>
        </dgm:presLayoutVars>
      </dgm:prSet>
      <dgm:spPr/>
    </dgm:pt>
    <dgm:pt modelId="{BB582DAB-233D-4539-8AD2-9BE182DE2E96}" type="pres">
      <dgm:prSet presAssocID="{525B7A01-CDE7-43F7-8D1E-3F74CF099BC9}" presName="sibTrans" presStyleLbl="sibTrans2D1" presStyleIdx="0" presStyleCnt="0"/>
      <dgm:spPr/>
    </dgm:pt>
    <dgm:pt modelId="{62119D4F-607D-46A9-A926-B5C14B5B6253}" type="pres">
      <dgm:prSet presAssocID="{CB74756B-50F6-4AA0-B2AC-CAE8A306C835}" presName="compNode" presStyleCnt="0"/>
      <dgm:spPr/>
    </dgm:pt>
    <dgm:pt modelId="{D899B162-6563-4135-9A85-B6AFE94EAAE1}" type="pres">
      <dgm:prSet presAssocID="{CB74756B-50F6-4AA0-B2AC-CAE8A306C835}" presName="iconBgRect" presStyleLbl="bgShp" presStyleIdx="1" presStyleCnt="5"/>
      <dgm:spPr/>
    </dgm:pt>
    <dgm:pt modelId="{B07EFF71-A94F-4C8D-A201-F82AAC71327B}" type="pres">
      <dgm:prSet presAssocID="{CB74756B-50F6-4AA0-B2AC-CAE8A306C8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7E3E86-CAAC-48CE-980E-14415DC54D9F}" type="pres">
      <dgm:prSet presAssocID="{CB74756B-50F6-4AA0-B2AC-CAE8A306C835}" presName="spaceRect" presStyleCnt="0"/>
      <dgm:spPr/>
    </dgm:pt>
    <dgm:pt modelId="{83ED3ABC-A4CA-4223-9B07-647CA6EDA946}" type="pres">
      <dgm:prSet presAssocID="{CB74756B-50F6-4AA0-B2AC-CAE8A306C835}" presName="textRect" presStyleLbl="revTx" presStyleIdx="1" presStyleCnt="5">
        <dgm:presLayoutVars>
          <dgm:chMax val="1"/>
          <dgm:chPref val="1"/>
        </dgm:presLayoutVars>
      </dgm:prSet>
      <dgm:spPr/>
    </dgm:pt>
    <dgm:pt modelId="{B26D4752-69A8-4221-8D56-CCF170BE5775}" type="pres">
      <dgm:prSet presAssocID="{88E84AB0-9F98-45C1-955F-14CD6FF476FE}" presName="sibTrans" presStyleLbl="sibTrans2D1" presStyleIdx="0" presStyleCnt="0"/>
      <dgm:spPr/>
    </dgm:pt>
    <dgm:pt modelId="{7E0E0597-6F56-473F-93B8-E7B6609BDDBE}" type="pres">
      <dgm:prSet presAssocID="{8E57233C-8B78-4CCB-A5EA-1A01A66B0449}" presName="compNode" presStyleCnt="0"/>
      <dgm:spPr/>
    </dgm:pt>
    <dgm:pt modelId="{44E859CB-69DE-4B3A-9EBD-2CC7000B245A}" type="pres">
      <dgm:prSet presAssocID="{8E57233C-8B78-4CCB-A5EA-1A01A66B0449}" presName="iconBgRect" presStyleLbl="bgShp" presStyleIdx="2" presStyleCnt="5"/>
      <dgm:spPr/>
    </dgm:pt>
    <dgm:pt modelId="{0591B220-BEEC-4780-A792-FA55E202FF76}" type="pres">
      <dgm:prSet presAssocID="{8E57233C-8B78-4CCB-A5EA-1A01A66B04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0D336861-B1A0-4686-86B2-46504878F559}" type="pres">
      <dgm:prSet presAssocID="{8E57233C-8B78-4CCB-A5EA-1A01A66B0449}" presName="spaceRect" presStyleCnt="0"/>
      <dgm:spPr/>
    </dgm:pt>
    <dgm:pt modelId="{485E0137-6E5A-4E63-B1CE-7A64DE05A25C}" type="pres">
      <dgm:prSet presAssocID="{8E57233C-8B78-4CCB-A5EA-1A01A66B0449}" presName="textRect" presStyleLbl="revTx" presStyleIdx="2" presStyleCnt="5" custLinFactNeighborX="-3603" custLinFactNeighborY="2831">
        <dgm:presLayoutVars>
          <dgm:chMax val="1"/>
          <dgm:chPref val="1"/>
        </dgm:presLayoutVars>
      </dgm:prSet>
      <dgm:spPr/>
    </dgm:pt>
    <dgm:pt modelId="{9E5C7EB7-E4C0-4417-9E8D-AA7532001FF2}" type="pres">
      <dgm:prSet presAssocID="{66015B20-1524-4169-8565-9DA885F4E25D}" presName="sibTrans" presStyleLbl="sibTrans2D1" presStyleIdx="0" presStyleCnt="0"/>
      <dgm:spPr/>
    </dgm:pt>
    <dgm:pt modelId="{296BF52A-2421-4676-A53F-BEA62AF2B351}" type="pres">
      <dgm:prSet presAssocID="{7627E4F2-22C4-4849-8EF6-E7DE5ECCFC7B}" presName="compNode" presStyleCnt="0"/>
      <dgm:spPr/>
    </dgm:pt>
    <dgm:pt modelId="{5E0924E1-503B-4F11-B70F-0B775D7A0947}" type="pres">
      <dgm:prSet presAssocID="{7627E4F2-22C4-4849-8EF6-E7DE5ECCFC7B}" presName="iconBgRect" presStyleLbl="bgShp" presStyleIdx="3" presStyleCnt="5"/>
      <dgm:spPr/>
    </dgm:pt>
    <dgm:pt modelId="{85F7C7F5-D726-4D4D-8885-25EAFFFC5D86}" type="pres">
      <dgm:prSet presAssocID="{7627E4F2-22C4-4849-8EF6-E7DE5ECCFC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7AA914E-CDD5-4C0B-81FF-2535D64B6C9D}" type="pres">
      <dgm:prSet presAssocID="{7627E4F2-22C4-4849-8EF6-E7DE5ECCFC7B}" presName="spaceRect" presStyleCnt="0"/>
      <dgm:spPr/>
    </dgm:pt>
    <dgm:pt modelId="{7F609DD7-D1F5-470E-B3A1-363E67A1236A}" type="pres">
      <dgm:prSet presAssocID="{7627E4F2-22C4-4849-8EF6-E7DE5ECCFC7B}" presName="textRect" presStyleLbl="revTx" presStyleIdx="3" presStyleCnt="5">
        <dgm:presLayoutVars>
          <dgm:chMax val="1"/>
          <dgm:chPref val="1"/>
        </dgm:presLayoutVars>
      </dgm:prSet>
      <dgm:spPr/>
    </dgm:pt>
    <dgm:pt modelId="{17C5B551-278F-49DB-97EC-7B760E16DA01}" type="pres">
      <dgm:prSet presAssocID="{8ABDF121-9920-4188-A633-C3279057E21E}" presName="sibTrans" presStyleLbl="sibTrans2D1" presStyleIdx="0" presStyleCnt="0"/>
      <dgm:spPr/>
    </dgm:pt>
    <dgm:pt modelId="{567539DD-D7C6-4E5C-B464-0F4156F72815}" type="pres">
      <dgm:prSet presAssocID="{6741840C-7C71-4A26-A79B-E1E5371794D5}" presName="compNode" presStyleCnt="0"/>
      <dgm:spPr/>
    </dgm:pt>
    <dgm:pt modelId="{0611EFB3-2A43-49E6-B7C3-4596CBC677E0}" type="pres">
      <dgm:prSet presAssocID="{6741840C-7C71-4A26-A79B-E1E5371794D5}" presName="iconBgRect" presStyleLbl="bgShp" presStyleIdx="4" presStyleCnt="5"/>
      <dgm:spPr/>
    </dgm:pt>
    <dgm:pt modelId="{4AC867D3-0F75-462D-B9C8-595A7C7BA3B3}" type="pres">
      <dgm:prSet presAssocID="{6741840C-7C71-4A26-A79B-E1E5371794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BAC6B527-93E3-40D9-B933-0AB4943EE9F0}" type="pres">
      <dgm:prSet presAssocID="{6741840C-7C71-4A26-A79B-E1E5371794D5}" presName="spaceRect" presStyleCnt="0"/>
      <dgm:spPr/>
    </dgm:pt>
    <dgm:pt modelId="{F014F686-ED71-435F-A693-683FFAA79567}" type="pres">
      <dgm:prSet presAssocID="{6741840C-7C71-4A26-A79B-E1E5371794D5}" presName="textRect" presStyleLbl="revTx" presStyleIdx="4" presStyleCnt="5" custScaleX="125029" custLinFactNeighborX="6605" custLinFactNeighborY="-1415">
        <dgm:presLayoutVars>
          <dgm:chMax val="1"/>
          <dgm:chPref val="1"/>
        </dgm:presLayoutVars>
      </dgm:prSet>
      <dgm:spPr/>
    </dgm:pt>
  </dgm:ptLst>
  <dgm:cxnLst>
    <dgm:cxn modelId="{06A2A517-EAF1-4B55-989E-F2B6DEE7383F}" srcId="{9B455A01-4D7D-4246-8C2D-6C597398C335}" destId="{8E57233C-8B78-4CCB-A5EA-1A01A66B0449}" srcOrd="2" destOrd="0" parTransId="{981AE8D0-820F-496E-A58A-6940C9B51428}" sibTransId="{66015B20-1524-4169-8565-9DA885F4E25D}"/>
    <dgm:cxn modelId="{7B09EA5D-5739-44A7-8D3E-BEA57A9FBB26}" type="presOf" srcId="{525B7A01-CDE7-43F7-8D1E-3F74CF099BC9}" destId="{BB582DAB-233D-4539-8AD2-9BE182DE2E96}" srcOrd="0" destOrd="0" presId="urn:microsoft.com/office/officeart/2018/2/layout/IconCircleList"/>
    <dgm:cxn modelId="{95806368-D5B5-47D8-A61F-016F45D1A24E}" srcId="{9B455A01-4D7D-4246-8C2D-6C597398C335}" destId="{6741840C-7C71-4A26-A79B-E1E5371794D5}" srcOrd="4" destOrd="0" parTransId="{42DDB835-4825-4663-AF03-32FE2BDDFD37}" sibTransId="{01A61060-CCA9-4FAA-9FD7-8880555EFE82}"/>
    <dgm:cxn modelId="{1DB0074B-6201-4FF4-8341-9286918BCEBC}" type="presOf" srcId="{B50D6734-715C-42C5-B03F-42CD6DCEB0A7}" destId="{1CE4606A-5E21-46D5-86F4-8725CEF2FEB0}" srcOrd="0" destOrd="0" presId="urn:microsoft.com/office/officeart/2018/2/layout/IconCircleList"/>
    <dgm:cxn modelId="{78771F52-1612-4E7C-B189-F1270EE7089E}" type="presOf" srcId="{CB74756B-50F6-4AA0-B2AC-CAE8A306C835}" destId="{83ED3ABC-A4CA-4223-9B07-647CA6EDA946}" srcOrd="0" destOrd="0" presId="urn:microsoft.com/office/officeart/2018/2/layout/IconCircleList"/>
    <dgm:cxn modelId="{DBE60455-C708-4FAE-9050-D531673691C2}" type="presOf" srcId="{8E57233C-8B78-4CCB-A5EA-1A01A66B0449}" destId="{485E0137-6E5A-4E63-B1CE-7A64DE05A25C}" srcOrd="0" destOrd="0" presId="urn:microsoft.com/office/officeart/2018/2/layout/IconCircleList"/>
    <dgm:cxn modelId="{5C6A638A-2732-4145-AE58-0D06FFF8EEAF}" srcId="{9B455A01-4D7D-4246-8C2D-6C597398C335}" destId="{7627E4F2-22C4-4849-8EF6-E7DE5ECCFC7B}" srcOrd="3" destOrd="0" parTransId="{31EA02F0-F774-4CFA-B224-08866EA54992}" sibTransId="{8ABDF121-9920-4188-A633-C3279057E21E}"/>
    <dgm:cxn modelId="{21ED388D-8A2B-47C4-9434-A573B6ED4EA1}" type="presOf" srcId="{88E84AB0-9F98-45C1-955F-14CD6FF476FE}" destId="{B26D4752-69A8-4221-8D56-CCF170BE5775}" srcOrd="0" destOrd="0" presId="urn:microsoft.com/office/officeart/2018/2/layout/IconCircleList"/>
    <dgm:cxn modelId="{8335CEA7-DDB4-4C0F-822F-D4AC89646784}" type="presOf" srcId="{66015B20-1524-4169-8565-9DA885F4E25D}" destId="{9E5C7EB7-E4C0-4417-9E8D-AA7532001FF2}" srcOrd="0" destOrd="0" presId="urn:microsoft.com/office/officeart/2018/2/layout/IconCircleList"/>
    <dgm:cxn modelId="{5AACB4A9-CCB0-481F-888B-F87E413F19F6}" type="presOf" srcId="{9B455A01-4D7D-4246-8C2D-6C597398C335}" destId="{5AD7FCFB-4038-4CC6-BD0D-8EB4FD560DC0}" srcOrd="0" destOrd="0" presId="urn:microsoft.com/office/officeart/2018/2/layout/IconCircleList"/>
    <dgm:cxn modelId="{313F3BBB-9A29-42E3-AA80-0654D520558D}" type="presOf" srcId="{6741840C-7C71-4A26-A79B-E1E5371794D5}" destId="{F014F686-ED71-435F-A693-683FFAA79567}" srcOrd="0" destOrd="0" presId="urn:microsoft.com/office/officeart/2018/2/layout/IconCircleList"/>
    <dgm:cxn modelId="{FDD53ED8-1174-43E0-9FB2-3169C890FB41}" type="presOf" srcId="{7627E4F2-22C4-4849-8EF6-E7DE5ECCFC7B}" destId="{7F609DD7-D1F5-470E-B3A1-363E67A1236A}" srcOrd="0" destOrd="0" presId="urn:microsoft.com/office/officeart/2018/2/layout/IconCircleList"/>
    <dgm:cxn modelId="{63810AE2-FDDA-45FD-8913-0D383F2F0475}" type="presOf" srcId="{8ABDF121-9920-4188-A633-C3279057E21E}" destId="{17C5B551-278F-49DB-97EC-7B760E16DA01}" srcOrd="0" destOrd="0" presId="urn:microsoft.com/office/officeart/2018/2/layout/IconCircleList"/>
    <dgm:cxn modelId="{7FDB37EF-D2BF-426B-BD20-E161B5BC04C4}" srcId="{9B455A01-4D7D-4246-8C2D-6C597398C335}" destId="{CB74756B-50F6-4AA0-B2AC-CAE8A306C835}" srcOrd="1" destOrd="0" parTransId="{FAE1A70A-5EB2-4E3E-B69B-F9524D956CCA}" sibTransId="{88E84AB0-9F98-45C1-955F-14CD6FF476FE}"/>
    <dgm:cxn modelId="{99E35AFE-FACB-4A99-A004-59BAB167EFAB}" srcId="{9B455A01-4D7D-4246-8C2D-6C597398C335}" destId="{B50D6734-715C-42C5-B03F-42CD6DCEB0A7}" srcOrd="0" destOrd="0" parTransId="{8995CF91-DC55-4C94-AC61-FFC4DCFD5AEE}" sibTransId="{525B7A01-CDE7-43F7-8D1E-3F74CF099BC9}"/>
    <dgm:cxn modelId="{266E0497-3FEE-41B9-BFC4-154AEC3A7A0E}" type="presParOf" srcId="{5AD7FCFB-4038-4CC6-BD0D-8EB4FD560DC0}" destId="{97379FF8-C92A-47E7-910B-2B3703F03052}" srcOrd="0" destOrd="0" presId="urn:microsoft.com/office/officeart/2018/2/layout/IconCircleList"/>
    <dgm:cxn modelId="{500257DF-F034-49AA-9FD6-6413344655D8}" type="presParOf" srcId="{97379FF8-C92A-47E7-910B-2B3703F03052}" destId="{43C6F108-F29A-43E4-A6F6-BE1BF3CDC340}" srcOrd="0" destOrd="0" presId="urn:microsoft.com/office/officeart/2018/2/layout/IconCircleList"/>
    <dgm:cxn modelId="{4DC0DDD9-BF57-4E8C-9036-3CEA5D466BE1}" type="presParOf" srcId="{43C6F108-F29A-43E4-A6F6-BE1BF3CDC340}" destId="{6D9032C2-6D2B-4A92-BA15-13E28A7A4A1E}" srcOrd="0" destOrd="0" presId="urn:microsoft.com/office/officeart/2018/2/layout/IconCircleList"/>
    <dgm:cxn modelId="{B1BEDB8F-34CC-4901-900C-230BE4CF3C70}" type="presParOf" srcId="{43C6F108-F29A-43E4-A6F6-BE1BF3CDC340}" destId="{711C8990-E9D3-43DF-A999-0B15D5D2108C}" srcOrd="1" destOrd="0" presId="urn:microsoft.com/office/officeart/2018/2/layout/IconCircleList"/>
    <dgm:cxn modelId="{31FFF064-5986-4BBB-8A1A-341FF39E143E}" type="presParOf" srcId="{43C6F108-F29A-43E4-A6F6-BE1BF3CDC340}" destId="{74ED46D2-82C9-466A-BC52-BEFEAF627AAC}" srcOrd="2" destOrd="0" presId="urn:microsoft.com/office/officeart/2018/2/layout/IconCircleList"/>
    <dgm:cxn modelId="{A16F7885-F048-4225-893C-0B6DF5647C44}" type="presParOf" srcId="{43C6F108-F29A-43E4-A6F6-BE1BF3CDC340}" destId="{1CE4606A-5E21-46D5-86F4-8725CEF2FEB0}" srcOrd="3" destOrd="0" presId="urn:microsoft.com/office/officeart/2018/2/layout/IconCircleList"/>
    <dgm:cxn modelId="{E484E9B5-EB5B-4927-9F30-CC67A0CAE628}" type="presParOf" srcId="{97379FF8-C92A-47E7-910B-2B3703F03052}" destId="{BB582DAB-233D-4539-8AD2-9BE182DE2E96}" srcOrd="1" destOrd="0" presId="urn:microsoft.com/office/officeart/2018/2/layout/IconCircleList"/>
    <dgm:cxn modelId="{A1EAA149-5481-476C-A6F5-FB18232EE4C8}" type="presParOf" srcId="{97379FF8-C92A-47E7-910B-2B3703F03052}" destId="{62119D4F-607D-46A9-A926-B5C14B5B6253}" srcOrd="2" destOrd="0" presId="urn:microsoft.com/office/officeart/2018/2/layout/IconCircleList"/>
    <dgm:cxn modelId="{101A6A78-8AA1-4674-8189-75B1F4A6283B}" type="presParOf" srcId="{62119D4F-607D-46A9-A926-B5C14B5B6253}" destId="{D899B162-6563-4135-9A85-B6AFE94EAAE1}" srcOrd="0" destOrd="0" presId="urn:microsoft.com/office/officeart/2018/2/layout/IconCircleList"/>
    <dgm:cxn modelId="{1803170C-FCC4-4C80-BDC2-C26F0FB67247}" type="presParOf" srcId="{62119D4F-607D-46A9-A926-B5C14B5B6253}" destId="{B07EFF71-A94F-4C8D-A201-F82AAC71327B}" srcOrd="1" destOrd="0" presId="urn:microsoft.com/office/officeart/2018/2/layout/IconCircleList"/>
    <dgm:cxn modelId="{E268E20B-746E-4816-B2E1-6FBB50DD015F}" type="presParOf" srcId="{62119D4F-607D-46A9-A926-B5C14B5B6253}" destId="{EC7E3E86-CAAC-48CE-980E-14415DC54D9F}" srcOrd="2" destOrd="0" presId="urn:microsoft.com/office/officeart/2018/2/layout/IconCircleList"/>
    <dgm:cxn modelId="{F42E391C-EF2C-4F8D-A25B-CBFED055D5DF}" type="presParOf" srcId="{62119D4F-607D-46A9-A926-B5C14B5B6253}" destId="{83ED3ABC-A4CA-4223-9B07-647CA6EDA946}" srcOrd="3" destOrd="0" presId="urn:microsoft.com/office/officeart/2018/2/layout/IconCircleList"/>
    <dgm:cxn modelId="{C3A5125D-54AA-47A6-A6BA-3B564299CB36}" type="presParOf" srcId="{97379FF8-C92A-47E7-910B-2B3703F03052}" destId="{B26D4752-69A8-4221-8D56-CCF170BE5775}" srcOrd="3" destOrd="0" presId="urn:microsoft.com/office/officeart/2018/2/layout/IconCircleList"/>
    <dgm:cxn modelId="{7C690C5A-D37E-41CD-B555-7EF6BE92628E}" type="presParOf" srcId="{97379FF8-C92A-47E7-910B-2B3703F03052}" destId="{7E0E0597-6F56-473F-93B8-E7B6609BDDBE}" srcOrd="4" destOrd="0" presId="urn:microsoft.com/office/officeart/2018/2/layout/IconCircleList"/>
    <dgm:cxn modelId="{42A807A4-EEFF-4522-9E65-FABD5197BD1B}" type="presParOf" srcId="{7E0E0597-6F56-473F-93B8-E7B6609BDDBE}" destId="{44E859CB-69DE-4B3A-9EBD-2CC7000B245A}" srcOrd="0" destOrd="0" presId="urn:microsoft.com/office/officeart/2018/2/layout/IconCircleList"/>
    <dgm:cxn modelId="{A27A2F12-6F8B-4A75-A63A-A7EB8A4330CF}" type="presParOf" srcId="{7E0E0597-6F56-473F-93B8-E7B6609BDDBE}" destId="{0591B220-BEEC-4780-A792-FA55E202FF76}" srcOrd="1" destOrd="0" presId="urn:microsoft.com/office/officeart/2018/2/layout/IconCircleList"/>
    <dgm:cxn modelId="{89D36987-B681-494E-ACE2-FAAF01CBF214}" type="presParOf" srcId="{7E0E0597-6F56-473F-93B8-E7B6609BDDBE}" destId="{0D336861-B1A0-4686-86B2-46504878F559}" srcOrd="2" destOrd="0" presId="urn:microsoft.com/office/officeart/2018/2/layout/IconCircleList"/>
    <dgm:cxn modelId="{9773A36B-6E10-4E34-9867-3A86E33BA080}" type="presParOf" srcId="{7E0E0597-6F56-473F-93B8-E7B6609BDDBE}" destId="{485E0137-6E5A-4E63-B1CE-7A64DE05A25C}" srcOrd="3" destOrd="0" presId="urn:microsoft.com/office/officeart/2018/2/layout/IconCircleList"/>
    <dgm:cxn modelId="{662B5685-D7DB-4405-9BA8-EB0E4CF45CF6}" type="presParOf" srcId="{97379FF8-C92A-47E7-910B-2B3703F03052}" destId="{9E5C7EB7-E4C0-4417-9E8D-AA7532001FF2}" srcOrd="5" destOrd="0" presId="urn:microsoft.com/office/officeart/2018/2/layout/IconCircleList"/>
    <dgm:cxn modelId="{E5A62CCD-A021-44F3-AC5D-50D4EB4593A7}" type="presParOf" srcId="{97379FF8-C92A-47E7-910B-2B3703F03052}" destId="{296BF52A-2421-4676-A53F-BEA62AF2B351}" srcOrd="6" destOrd="0" presId="urn:microsoft.com/office/officeart/2018/2/layout/IconCircleList"/>
    <dgm:cxn modelId="{914C6349-DDA2-409D-82C1-1AB8D0DFBB36}" type="presParOf" srcId="{296BF52A-2421-4676-A53F-BEA62AF2B351}" destId="{5E0924E1-503B-4F11-B70F-0B775D7A0947}" srcOrd="0" destOrd="0" presId="urn:microsoft.com/office/officeart/2018/2/layout/IconCircleList"/>
    <dgm:cxn modelId="{95A43733-31FE-424F-8BB7-B476184798DC}" type="presParOf" srcId="{296BF52A-2421-4676-A53F-BEA62AF2B351}" destId="{85F7C7F5-D726-4D4D-8885-25EAFFFC5D86}" srcOrd="1" destOrd="0" presId="urn:microsoft.com/office/officeart/2018/2/layout/IconCircleList"/>
    <dgm:cxn modelId="{FB0EAB23-A5B6-461D-B017-7083DC467080}" type="presParOf" srcId="{296BF52A-2421-4676-A53F-BEA62AF2B351}" destId="{37AA914E-CDD5-4C0B-81FF-2535D64B6C9D}" srcOrd="2" destOrd="0" presId="urn:microsoft.com/office/officeart/2018/2/layout/IconCircleList"/>
    <dgm:cxn modelId="{1849BD94-F44C-4801-BE3A-288C25B73842}" type="presParOf" srcId="{296BF52A-2421-4676-A53F-BEA62AF2B351}" destId="{7F609DD7-D1F5-470E-B3A1-363E67A1236A}" srcOrd="3" destOrd="0" presId="urn:microsoft.com/office/officeart/2018/2/layout/IconCircleList"/>
    <dgm:cxn modelId="{7AC0A08B-A3A0-486D-BA78-385CC6B3BB92}" type="presParOf" srcId="{97379FF8-C92A-47E7-910B-2B3703F03052}" destId="{17C5B551-278F-49DB-97EC-7B760E16DA01}" srcOrd="7" destOrd="0" presId="urn:microsoft.com/office/officeart/2018/2/layout/IconCircleList"/>
    <dgm:cxn modelId="{0DDA07EA-B2A7-4D61-835F-DFCBDE3032E2}" type="presParOf" srcId="{97379FF8-C92A-47E7-910B-2B3703F03052}" destId="{567539DD-D7C6-4E5C-B464-0F4156F72815}" srcOrd="8" destOrd="0" presId="urn:microsoft.com/office/officeart/2018/2/layout/IconCircleList"/>
    <dgm:cxn modelId="{C1DBDD8D-E9E5-4B54-A150-6F7257D26974}" type="presParOf" srcId="{567539DD-D7C6-4E5C-B464-0F4156F72815}" destId="{0611EFB3-2A43-49E6-B7C3-4596CBC677E0}" srcOrd="0" destOrd="0" presId="urn:microsoft.com/office/officeart/2018/2/layout/IconCircleList"/>
    <dgm:cxn modelId="{A1565F20-6DE4-45F9-8F54-0108AD536ADA}" type="presParOf" srcId="{567539DD-D7C6-4E5C-B464-0F4156F72815}" destId="{4AC867D3-0F75-462D-B9C8-595A7C7BA3B3}" srcOrd="1" destOrd="0" presId="urn:microsoft.com/office/officeart/2018/2/layout/IconCircleList"/>
    <dgm:cxn modelId="{0D007304-4C1A-4548-87C9-4738B2B483CE}" type="presParOf" srcId="{567539DD-D7C6-4E5C-B464-0F4156F72815}" destId="{BAC6B527-93E3-40D9-B933-0AB4943EE9F0}" srcOrd="2" destOrd="0" presId="urn:microsoft.com/office/officeart/2018/2/layout/IconCircleList"/>
    <dgm:cxn modelId="{DB6A22A5-E2EF-440A-8B9F-52F2E1AF822C}" type="presParOf" srcId="{567539DD-D7C6-4E5C-B464-0F4156F72815}" destId="{F014F686-ED71-435F-A693-683FFAA7956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7C6C2-5A4D-45F8-A6B9-A5CCEF95C6AD}">
      <dsp:nvSpPr>
        <dsp:cNvPr id="0" name=""/>
        <dsp:cNvSpPr/>
      </dsp:nvSpPr>
      <dsp:spPr>
        <a:xfrm>
          <a:off x="1212569" y="78328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D5AD-FA11-4974-B966-BB47E08ED998}">
      <dsp:nvSpPr>
        <dsp:cNvPr id="0" name=""/>
        <dsp:cNvSpPr/>
      </dsp:nvSpPr>
      <dsp:spPr>
        <a:xfrm>
          <a:off x="417971" y="244006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Legal framework</a:t>
          </a:r>
        </a:p>
      </dsp:txBody>
      <dsp:txXfrm>
        <a:off x="417971" y="2440060"/>
        <a:ext cx="2889450" cy="720000"/>
      </dsp:txXfrm>
    </dsp:sp>
    <dsp:sp modelId="{CB219139-CE62-43A7-92FC-B966664FABBC}">
      <dsp:nvSpPr>
        <dsp:cNvPr id="0" name=""/>
        <dsp:cNvSpPr/>
      </dsp:nvSpPr>
      <dsp:spPr>
        <a:xfrm>
          <a:off x="4607673" y="78328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29322-74F3-46F7-B0EC-D3E0EB9A60FE}">
      <dsp:nvSpPr>
        <dsp:cNvPr id="0" name=""/>
        <dsp:cNvSpPr/>
      </dsp:nvSpPr>
      <dsp:spPr>
        <a:xfrm>
          <a:off x="3813075" y="244006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Changes to the statutory scheme</a:t>
          </a:r>
        </a:p>
      </dsp:txBody>
      <dsp:txXfrm>
        <a:off x="3813075" y="2440060"/>
        <a:ext cx="2889450" cy="720000"/>
      </dsp:txXfrm>
    </dsp:sp>
    <dsp:sp modelId="{CD8703AE-57D6-4B0F-A02C-791DE62B0A20}">
      <dsp:nvSpPr>
        <dsp:cNvPr id="0" name=""/>
        <dsp:cNvSpPr/>
      </dsp:nvSpPr>
      <dsp:spPr>
        <a:xfrm>
          <a:off x="8002777" y="78328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285ED-F05D-4930-A251-53F423FCC7CE}">
      <dsp:nvSpPr>
        <dsp:cNvPr id="0" name=""/>
        <dsp:cNvSpPr/>
      </dsp:nvSpPr>
      <dsp:spPr>
        <a:xfrm>
          <a:off x="7208178" y="244006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Dealing with requests </a:t>
          </a:r>
          <a:endParaRPr lang="en-US" sz="2500" kern="1200"/>
        </a:p>
      </dsp:txBody>
      <dsp:txXfrm>
        <a:off x="7208178" y="244006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92B48-A986-4586-8B9A-B1BDCA6EBB8C}">
      <dsp:nvSpPr>
        <dsp:cNvPr id="0" name=""/>
        <dsp:cNvSpPr/>
      </dsp:nvSpPr>
      <dsp:spPr>
        <a:xfrm>
          <a:off x="0" y="640794"/>
          <a:ext cx="10515600" cy="1183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7B556-A945-4A12-AAB2-52F2D5C11E3B}">
      <dsp:nvSpPr>
        <dsp:cNvPr id="0" name=""/>
        <dsp:cNvSpPr/>
      </dsp:nvSpPr>
      <dsp:spPr>
        <a:xfrm>
          <a:off x="357859" y="906970"/>
          <a:ext cx="650652" cy="650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A76E8-06EA-42AC-884A-573471AB314F}">
      <dsp:nvSpPr>
        <dsp:cNvPr id="0" name=""/>
        <dsp:cNvSpPr/>
      </dsp:nvSpPr>
      <dsp:spPr>
        <a:xfrm>
          <a:off x="1366370" y="640794"/>
          <a:ext cx="9149229" cy="118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125201" rIns="125201" bIns="1252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Section 80F of the Employment Rights Act 1996 </a:t>
          </a:r>
        </a:p>
      </dsp:txBody>
      <dsp:txXfrm>
        <a:off x="1366370" y="640794"/>
        <a:ext cx="9149229" cy="1183005"/>
      </dsp:txXfrm>
    </dsp:sp>
    <dsp:sp modelId="{0C314F2A-11BC-4F84-90B1-EA62D0F859EA}">
      <dsp:nvSpPr>
        <dsp:cNvPr id="0" name=""/>
        <dsp:cNvSpPr/>
      </dsp:nvSpPr>
      <dsp:spPr>
        <a:xfrm>
          <a:off x="0" y="2119550"/>
          <a:ext cx="10515600" cy="1183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DA111-A1EC-495D-A8D4-3B7EC52EB569}">
      <dsp:nvSpPr>
        <dsp:cNvPr id="0" name=""/>
        <dsp:cNvSpPr/>
      </dsp:nvSpPr>
      <dsp:spPr>
        <a:xfrm>
          <a:off x="357859" y="2385726"/>
          <a:ext cx="650652" cy="650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FE88-1ED2-4C08-90DC-1D14F58D9852}">
      <dsp:nvSpPr>
        <dsp:cNvPr id="0" name=""/>
        <dsp:cNvSpPr/>
      </dsp:nvSpPr>
      <dsp:spPr>
        <a:xfrm>
          <a:off x="1366370" y="2119550"/>
          <a:ext cx="4732020" cy="118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125201" rIns="125201" bIns="1252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5"/>
            </a:rPr>
            <a:t>ACAS Code of Practice on flexible working requests </a:t>
          </a:r>
          <a:r>
            <a:rPr lang="en-US" sz="2500" kern="1200"/>
            <a:t>– statutory code </a:t>
          </a:r>
        </a:p>
      </dsp:txBody>
      <dsp:txXfrm>
        <a:off x="1366370" y="2119550"/>
        <a:ext cx="4732020" cy="1183005"/>
      </dsp:txXfrm>
    </dsp:sp>
    <dsp:sp modelId="{B36A8B34-224D-42BE-969C-53EA889DD649}">
      <dsp:nvSpPr>
        <dsp:cNvPr id="0" name=""/>
        <dsp:cNvSpPr/>
      </dsp:nvSpPr>
      <dsp:spPr>
        <a:xfrm>
          <a:off x="6098390" y="2119550"/>
          <a:ext cx="4417209" cy="118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01" tIns="125201" rIns="125201" bIns="12520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Updated version due to be published in 2024</a:t>
          </a:r>
        </a:p>
      </dsp:txBody>
      <dsp:txXfrm>
        <a:off x="6098390" y="2119550"/>
        <a:ext cx="4417209" cy="1183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032C2-6D2B-4A92-BA15-13E28A7A4A1E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C8990-E9D3-43DF-A999-0B15D5D2108C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4606A-5E21-46D5-86F4-8725CEF2FEB0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Univia Pro Light" panose="00000400000000000000" pitchFamily="50" charset="0"/>
          </a:endParaRPr>
        </a:p>
      </dsp:txBody>
      <dsp:txXfrm>
        <a:off x="1172126" y="908559"/>
        <a:ext cx="2114937" cy="897246"/>
      </dsp:txXfrm>
    </dsp:sp>
    <dsp:sp modelId="{D899B162-6563-4135-9A85-B6AFE94EAAE1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EFF71-A94F-4C8D-A201-F82AAC71327B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D3ABC-A4CA-4223-9B07-647CA6EDA946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Univia Pro Light" panose="00000400000000000000" pitchFamily="50" charset="0"/>
            </a:rPr>
            <a:t>Day one right</a:t>
          </a:r>
        </a:p>
      </dsp:txBody>
      <dsp:txXfrm>
        <a:off x="4745088" y="908559"/>
        <a:ext cx="2114937" cy="897246"/>
      </dsp:txXfrm>
    </dsp:sp>
    <dsp:sp modelId="{44E859CB-69DE-4B3A-9EBD-2CC7000B245A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B220-BEEC-4780-A792-FA55E202FF76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E0137-6E5A-4E63-B1CE-7A64DE05A25C}">
      <dsp:nvSpPr>
        <dsp:cNvPr id="0" name=""/>
        <dsp:cNvSpPr/>
      </dsp:nvSpPr>
      <dsp:spPr>
        <a:xfrm>
          <a:off x="8241848" y="93396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Univia Pro Light" panose="00000400000000000000" pitchFamily="50" charset="0"/>
            </a:rPr>
            <a:t>Employee can make two statutory requests in any 12-month period</a:t>
          </a:r>
        </a:p>
      </dsp:txBody>
      <dsp:txXfrm>
        <a:off x="8241848" y="933960"/>
        <a:ext cx="2114937" cy="897246"/>
      </dsp:txXfrm>
    </dsp:sp>
    <dsp:sp modelId="{5E0924E1-503B-4F11-B70F-0B775D7A0947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7C7F5-D726-4D4D-8885-25EAFFFC5D86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9DD7-D1F5-470E-B3A1-363E67A1236A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Univia Pro Light" panose="00000400000000000000" pitchFamily="50" charset="0"/>
            </a:rPr>
            <a:t>Must make decision within 2 months</a:t>
          </a:r>
        </a:p>
      </dsp:txBody>
      <dsp:txXfrm>
        <a:off x="1172126" y="2545532"/>
        <a:ext cx="2114937" cy="897246"/>
      </dsp:txXfrm>
    </dsp:sp>
    <dsp:sp modelId="{0611EFB3-2A43-49E6-B7C3-4596CBC677E0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67D3-0F75-462D-B9C8-595A7C7BA3B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4F686-ED71-435F-A693-683FFAA79567}">
      <dsp:nvSpPr>
        <dsp:cNvPr id="0" name=""/>
        <dsp:cNvSpPr/>
      </dsp:nvSpPr>
      <dsp:spPr>
        <a:xfrm>
          <a:off x="4620105" y="2532836"/>
          <a:ext cx="2644284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Univia Pro Light" panose="00000400000000000000" pitchFamily="50" charset="0"/>
            </a:rPr>
            <a:t>If rejecting, employer must consult on alternative arrangements</a:t>
          </a:r>
        </a:p>
      </dsp:txBody>
      <dsp:txXfrm>
        <a:off x="4620105" y="2532836"/>
        <a:ext cx="2644284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C6CB4-1D48-19A3-26A1-77F5E509CE2A}"/>
              </a:ext>
            </a:extLst>
          </p:cNvPr>
          <p:cNvGrpSpPr>
            <a:grpSpLocks/>
          </p:cNvGrpSpPr>
          <p:nvPr/>
        </p:nvGrpSpPr>
        <p:grpSpPr bwMode="auto">
          <a:xfrm>
            <a:off x="7415213" y="5130800"/>
            <a:ext cx="4333875" cy="257175"/>
            <a:chOff x="3340894" y="2617635"/>
            <a:chExt cx="4334371" cy="257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2B187B-CFA4-1D1B-1937-F49A488F2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1593C7-2AA3-EC64-5379-196B16901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895876-7551-C3AC-5955-2F94ECAA7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F728E9-84D1-A8DB-18EE-0209DC50B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961F1E-2BED-1189-AA3C-95CA3275D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5D8BF-9F72-AB55-41E6-B03090D4F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6FACEA-1B5F-D610-EA28-2CD5FF11B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0E607E-FB69-F3E6-33CC-04A16A1EC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4CEA86-D563-5BEF-FD4B-F94B018EF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F0BF21-A814-E1F8-F439-874444715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EB5559-2DA9-1D74-5D20-7FFDBF29A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D6131F-B5F7-7F65-6C0D-321DB2680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8C7630-960E-0C3A-BFBF-2A2C32EB9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EF3712-626F-8589-3BE3-AF1B7E3F7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4B1444-7647-0570-40AA-CB2C92731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6F17D6-642D-EAFD-6D90-69C5F6C06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AAD1DA-470F-80F4-E5B9-7BDDD1116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E85B67-188A-8507-880B-C29F31B99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103DA2-BE91-6848-FF22-B37143B20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7F1013-0999-A207-28BD-789437C79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F5AC49-3AB4-3776-D20F-4EEB7C688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E5DDE7-6E23-BEBB-CF4E-C75328863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760858B-C7B8-AB8A-A4A5-5C2C48715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3685DBE-184B-7388-5E23-3F276105F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5A6FA44-FD37-0F83-609E-672A3EA05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1">
            <a:extLst>
              <a:ext uri="{FF2B5EF4-FFF2-40B4-BE49-F238E27FC236}">
                <a16:creationId xmlns:a16="http://schemas.microsoft.com/office/drawing/2014/main" id="{5F849F7D-583A-673E-085F-A36DF3F6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2740025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841F29-D1A6-EDDE-9B21-B597B0B7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4129088"/>
            <a:ext cx="332740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400" dirty="0">
                <a:solidFill>
                  <a:srgbClr val="00205B"/>
                </a:solidFill>
                <a:latin typeface="Univia Pro" pitchFamily="2" charset="77"/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EC8E57-877C-0835-BADD-6FC79732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5711825"/>
            <a:ext cx="3817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>
                <a:solidFill>
                  <a:srgbClr val="00205B"/>
                </a:solidFill>
                <a:latin typeface="Univia Pro Thin" pitchFamily="2" charset="77"/>
              </a:rPr>
              <a:t>scoteng.org.uk  |  0141 221 3181</a:t>
            </a: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-11760" y="-24108"/>
            <a:ext cx="8532984" cy="6882108"/>
          </a:xfrm>
          <a:custGeom>
            <a:avLst/>
            <a:gdLst>
              <a:gd name="connsiteX0" fmla="*/ 0 w 6563075"/>
              <a:gd name="connsiteY0" fmla="*/ 0 h 7646235"/>
              <a:gd name="connsiteX1" fmla="*/ 6563075 w 6563075"/>
              <a:gd name="connsiteY1" fmla="*/ 0 h 7646235"/>
              <a:gd name="connsiteX2" fmla="*/ 6563075 w 6563075"/>
              <a:gd name="connsiteY2" fmla="*/ 7646235 h 7646235"/>
              <a:gd name="connsiteX3" fmla="*/ 0 w 6563075"/>
              <a:gd name="connsiteY3" fmla="*/ 7646235 h 7646235"/>
              <a:gd name="connsiteX4" fmla="*/ 0 w 6563075"/>
              <a:gd name="connsiteY4" fmla="*/ 0 h 7646235"/>
              <a:gd name="connsiteX0" fmla="*/ 0 w 11457364"/>
              <a:gd name="connsiteY0" fmla="*/ 7495 h 7653730"/>
              <a:gd name="connsiteX1" fmla="*/ 11457364 w 11457364"/>
              <a:gd name="connsiteY1" fmla="*/ 0 h 7653730"/>
              <a:gd name="connsiteX2" fmla="*/ 6563075 w 11457364"/>
              <a:gd name="connsiteY2" fmla="*/ 7653730 h 7653730"/>
              <a:gd name="connsiteX3" fmla="*/ 0 w 11457364"/>
              <a:gd name="connsiteY3" fmla="*/ 7653730 h 7653730"/>
              <a:gd name="connsiteX4" fmla="*/ 0 w 11457364"/>
              <a:gd name="connsiteY4" fmla="*/ 7495 h 7653730"/>
              <a:gd name="connsiteX0" fmla="*/ 0 w 11299968"/>
              <a:gd name="connsiteY0" fmla="*/ 7495 h 7653730"/>
              <a:gd name="connsiteX1" fmla="*/ 11299968 w 11299968"/>
              <a:gd name="connsiteY1" fmla="*/ 0 h 7653730"/>
              <a:gd name="connsiteX2" fmla="*/ 6563075 w 11299968"/>
              <a:gd name="connsiteY2" fmla="*/ 7653730 h 7653730"/>
              <a:gd name="connsiteX3" fmla="*/ 0 w 11299968"/>
              <a:gd name="connsiteY3" fmla="*/ 7653730 h 7653730"/>
              <a:gd name="connsiteX4" fmla="*/ 0 w 11299968"/>
              <a:gd name="connsiteY4" fmla="*/ 7495 h 7653730"/>
              <a:gd name="connsiteX0" fmla="*/ 0 w 11457364"/>
              <a:gd name="connsiteY0" fmla="*/ 0 h 7646235"/>
              <a:gd name="connsiteX1" fmla="*/ 11457364 w 11457364"/>
              <a:gd name="connsiteY1" fmla="*/ 0 h 7646235"/>
              <a:gd name="connsiteX2" fmla="*/ 6563075 w 11457364"/>
              <a:gd name="connsiteY2" fmla="*/ 7646235 h 7646235"/>
              <a:gd name="connsiteX3" fmla="*/ 0 w 11457364"/>
              <a:gd name="connsiteY3" fmla="*/ 7646235 h 7646235"/>
              <a:gd name="connsiteX4" fmla="*/ 0 w 11457364"/>
              <a:gd name="connsiteY4" fmla="*/ 0 h 7646235"/>
              <a:gd name="connsiteX0" fmla="*/ 4897120 w 11457364"/>
              <a:gd name="connsiteY0" fmla="*/ 0 h 7646235"/>
              <a:gd name="connsiteX1" fmla="*/ 11457364 w 11457364"/>
              <a:gd name="connsiteY1" fmla="*/ 0 h 7646235"/>
              <a:gd name="connsiteX2" fmla="*/ 6563075 w 11457364"/>
              <a:gd name="connsiteY2" fmla="*/ 7646235 h 7646235"/>
              <a:gd name="connsiteX3" fmla="*/ 0 w 11457364"/>
              <a:gd name="connsiteY3" fmla="*/ 7646235 h 7646235"/>
              <a:gd name="connsiteX4" fmla="*/ 4897120 w 11457364"/>
              <a:gd name="connsiteY4" fmla="*/ 0 h 7646235"/>
              <a:gd name="connsiteX0" fmla="*/ 4897120 w 11457364"/>
              <a:gd name="connsiteY0" fmla="*/ 0 h 7646235"/>
              <a:gd name="connsiteX1" fmla="*/ 11457364 w 11457364"/>
              <a:gd name="connsiteY1" fmla="*/ 0 h 7646235"/>
              <a:gd name="connsiteX2" fmla="*/ 6522435 w 11457364"/>
              <a:gd name="connsiteY2" fmla="*/ 7646235 h 7646235"/>
              <a:gd name="connsiteX3" fmla="*/ 0 w 11457364"/>
              <a:gd name="connsiteY3" fmla="*/ 7646235 h 7646235"/>
              <a:gd name="connsiteX4" fmla="*/ 4897120 w 11457364"/>
              <a:gd name="connsiteY4" fmla="*/ 0 h 7646235"/>
              <a:gd name="connsiteX0" fmla="*/ 4927600 w 11487844"/>
              <a:gd name="connsiteY0" fmla="*/ 0 h 7656395"/>
              <a:gd name="connsiteX1" fmla="*/ 11487844 w 11487844"/>
              <a:gd name="connsiteY1" fmla="*/ 0 h 7656395"/>
              <a:gd name="connsiteX2" fmla="*/ 6552915 w 11487844"/>
              <a:gd name="connsiteY2" fmla="*/ 7646235 h 7656395"/>
              <a:gd name="connsiteX3" fmla="*/ 0 w 11487844"/>
              <a:gd name="connsiteY3" fmla="*/ 7656395 h 7656395"/>
              <a:gd name="connsiteX4" fmla="*/ 4927600 w 11487844"/>
              <a:gd name="connsiteY4" fmla="*/ 0 h 7656395"/>
              <a:gd name="connsiteX0" fmla="*/ 4927600 w 11487844"/>
              <a:gd name="connsiteY0" fmla="*/ 0 h 7666555"/>
              <a:gd name="connsiteX1" fmla="*/ 11487844 w 11487844"/>
              <a:gd name="connsiteY1" fmla="*/ 0 h 7666555"/>
              <a:gd name="connsiteX2" fmla="*/ 6552915 w 11487844"/>
              <a:gd name="connsiteY2" fmla="*/ 7666555 h 7666555"/>
              <a:gd name="connsiteX3" fmla="*/ 0 w 11487844"/>
              <a:gd name="connsiteY3" fmla="*/ 7656395 h 7666555"/>
              <a:gd name="connsiteX4" fmla="*/ 4927600 w 11487844"/>
              <a:gd name="connsiteY4" fmla="*/ 0 h 7666555"/>
              <a:gd name="connsiteX0" fmla="*/ 4927600 w 11487844"/>
              <a:gd name="connsiteY0" fmla="*/ 0 h 7676715"/>
              <a:gd name="connsiteX1" fmla="*/ 11487844 w 11487844"/>
              <a:gd name="connsiteY1" fmla="*/ 0 h 7676715"/>
              <a:gd name="connsiteX2" fmla="*/ 6522435 w 11487844"/>
              <a:gd name="connsiteY2" fmla="*/ 7676715 h 7676715"/>
              <a:gd name="connsiteX3" fmla="*/ 0 w 11487844"/>
              <a:gd name="connsiteY3" fmla="*/ 7656395 h 7676715"/>
              <a:gd name="connsiteX4" fmla="*/ 4927600 w 11487844"/>
              <a:gd name="connsiteY4" fmla="*/ 0 h 7676715"/>
              <a:gd name="connsiteX0" fmla="*/ 3847 w 11487844"/>
              <a:gd name="connsiteY0" fmla="*/ 0 h 7691726"/>
              <a:gd name="connsiteX1" fmla="*/ 11487844 w 11487844"/>
              <a:gd name="connsiteY1" fmla="*/ 15011 h 7691726"/>
              <a:gd name="connsiteX2" fmla="*/ 6522435 w 11487844"/>
              <a:gd name="connsiteY2" fmla="*/ 7691726 h 7691726"/>
              <a:gd name="connsiteX3" fmla="*/ 0 w 11487844"/>
              <a:gd name="connsiteY3" fmla="*/ 7671406 h 7691726"/>
              <a:gd name="connsiteX4" fmla="*/ 3847 w 11487844"/>
              <a:gd name="connsiteY4" fmla="*/ 0 h 7691726"/>
              <a:gd name="connsiteX0" fmla="*/ 113 w 11495452"/>
              <a:gd name="connsiteY0" fmla="*/ 7673 h 7676715"/>
              <a:gd name="connsiteX1" fmla="*/ 11495452 w 11495452"/>
              <a:gd name="connsiteY1" fmla="*/ 0 h 7676715"/>
              <a:gd name="connsiteX2" fmla="*/ 6530043 w 11495452"/>
              <a:gd name="connsiteY2" fmla="*/ 7676715 h 7676715"/>
              <a:gd name="connsiteX3" fmla="*/ 7608 w 11495452"/>
              <a:gd name="connsiteY3" fmla="*/ 7656395 h 7676715"/>
              <a:gd name="connsiteX4" fmla="*/ 113 w 11495452"/>
              <a:gd name="connsiteY4" fmla="*/ 7673 h 7676715"/>
              <a:gd name="connsiteX0" fmla="*/ 49215 w 11544554"/>
              <a:gd name="connsiteY0" fmla="*/ 7673 h 7679079"/>
              <a:gd name="connsiteX1" fmla="*/ 11544554 w 11544554"/>
              <a:gd name="connsiteY1" fmla="*/ 0 h 7679079"/>
              <a:gd name="connsiteX2" fmla="*/ 6579145 w 11544554"/>
              <a:gd name="connsiteY2" fmla="*/ 7676715 h 7679079"/>
              <a:gd name="connsiteX3" fmla="*/ 0 w 11544554"/>
              <a:gd name="connsiteY3" fmla="*/ 7679079 h 7679079"/>
              <a:gd name="connsiteX4" fmla="*/ 49215 w 11544554"/>
              <a:gd name="connsiteY4" fmla="*/ 7673 h 7679079"/>
              <a:gd name="connsiteX0" fmla="*/ 15189 w 11510528"/>
              <a:gd name="connsiteY0" fmla="*/ 7673 h 7690421"/>
              <a:gd name="connsiteX1" fmla="*/ 11510528 w 11510528"/>
              <a:gd name="connsiteY1" fmla="*/ 0 h 7690421"/>
              <a:gd name="connsiteX2" fmla="*/ 6545119 w 11510528"/>
              <a:gd name="connsiteY2" fmla="*/ 7676715 h 7690421"/>
              <a:gd name="connsiteX3" fmla="*/ 0 w 11510528"/>
              <a:gd name="connsiteY3" fmla="*/ 7690421 h 7690421"/>
              <a:gd name="connsiteX4" fmla="*/ 15189 w 11510528"/>
              <a:gd name="connsiteY4" fmla="*/ 7673 h 7690421"/>
              <a:gd name="connsiteX0" fmla="*/ 114 w 11495453"/>
              <a:gd name="connsiteY0" fmla="*/ 7673 h 7701763"/>
              <a:gd name="connsiteX1" fmla="*/ 11495453 w 11495453"/>
              <a:gd name="connsiteY1" fmla="*/ 0 h 7701763"/>
              <a:gd name="connsiteX2" fmla="*/ 6530044 w 11495453"/>
              <a:gd name="connsiteY2" fmla="*/ 7676715 h 7701763"/>
              <a:gd name="connsiteX3" fmla="*/ 7609 w 11495453"/>
              <a:gd name="connsiteY3" fmla="*/ 7701763 h 7701763"/>
              <a:gd name="connsiteX4" fmla="*/ 114 w 11495453"/>
              <a:gd name="connsiteY4" fmla="*/ 7673 h 7701763"/>
              <a:gd name="connsiteX0" fmla="*/ 114 w 11495453"/>
              <a:gd name="connsiteY0" fmla="*/ 7673 h 7676715"/>
              <a:gd name="connsiteX1" fmla="*/ 11495453 w 11495453"/>
              <a:gd name="connsiteY1" fmla="*/ 0 h 7676715"/>
              <a:gd name="connsiteX2" fmla="*/ 6530044 w 11495453"/>
              <a:gd name="connsiteY2" fmla="*/ 7676715 h 7676715"/>
              <a:gd name="connsiteX3" fmla="*/ 7609 w 11495453"/>
              <a:gd name="connsiteY3" fmla="*/ 7667737 h 7676715"/>
              <a:gd name="connsiteX4" fmla="*/ 114 w 11495453"/>
              <a:gd name="connsiteY4" fmla="*/ 7673 h 7676715"/>
              <a:gd name="connsiteX0" fmla="*/ 3847 w 11499186"/>
              <a:gd name="connsiteY0" fmla="*/ 7673 h 7676715"/>
              <a:gd name="connsiteX1" fmla="*/ 11499186 w 11499186"/>
              <a:gd name="connsiteY1" fmla="*/ 0 h 7676715"/>
              <a:gd name="connsiteX2" fmla="*/ 6533777 w 11499186"/>
              <a:gd name="connsiteY2" fmla="*/ 7676715 h 7676715"/>
              <a:gd name="connsiteX3" fmla="*/ 0 w 11499186"/>
              <a:gd name="connsiteY3" fmla="*/ 7667737 h 7676715"/>
              <a:gd name="connsiteX4" fmla="*/ 3847 w 11499186"/>
              <a:gd name="connsiteY4" fmla="*/ 7673 h 7676715"/>
              <a:gd name="connsiteX0" fmla="*/ 3847 w 11499186"/>
              <a:gd name="connsiteY0" fmla="*/ 7673 h 7679079"/>
              <a:gd name="connsiteX1" fmla="*/ 11499186 w 11499186"/>
              <a:gd name="connsiteY1" fmla="*/ 0 h 7679079"/>
              <a:gd name="connsiteX2" fmla="*/ 6533777 w 11499186"/>
              <a:gd name="connsiteY2" fmla="*/ 7676715 h 7679079"/>
              <a:gd name="connsiteX3" fmla="*/ 0 w 11499186"/>
              <a:gd name="connsiteY3" fmla="*/ 7679079 h 7679079"/>
              <a:gd name="connsiteX4" fmla="*/ 3847 w 11499186"/>
              <a:gd name="connsiteY4" fmla="*/ 7673 h 7679079"/>
              <a:gd name="connsiteX0" fmla="*/ 3837436 w 11499186"/>
              <a:gd name="connsiteY0" fmla="*/ 30357 h 7679079"/>
              <a:gd name="connsiteX1" fmla="*/ 11499186 w 11499186"/>
              <a:gd name="connsiteY1" fmla="*/ 0 h 7679079"/>
              <a:gd name="connsiteX2" fmla="*/ 6533777 w 11499186"/>
              <a:gd name="connsiteY2" fmla="*/ 7676715 h 7679079"/>
              <a:gd name="connsiteX3" fmla="*/ 0 w 11499186"/>
              <a:gd name="connsiteY3" fmla="*/ 7679079 h 7679079"/>
              <a:gd name="connsiteX4" fmla="*/ 3837436 w 11499186"/>
              <a:gd name="connsiteY4" fmla="*/ 30357 h 7679079"/>
              <a:gd name="connsiteX0" fmla="*/ 1977351 w 11499186"/>
              <a:gd name="connsiteY0" fmla="*/ 7673 h 7679079"/>
              <a:gd name="connsiteX1" fmla="*/ 11499186 w 11499186"/>
              <a:gd name="connsiteY1" fmla="*/ 0 h 7679079"/>
              <a:gd name="connsiteX2" fmla="*/ 6533777 w 11499186"/>
              <a:gd name="connsiteY2" fmla="*/ 7676715 h 7679079"/>
              <a:gd name="connsiteX3" fmla="*/ 0 w 11499186"/>
              <a:gd name="connsiteY3" fmla="*/ 7679079 h 7679079"/>
              <a:gd name="connsiteX4" fmla="*/ 1977351 w 11499186"/>
              <a:gd name="connsiteY4" fmla="*/ 7673 h 7679079"/>
              <a:gd name="connsiteX0" fmla="*/ 173976 w 9695811"/>
              <a:gd name="connsiteY0" fmla="*/ 7673 h 7676715"/>
              <a:gd name="connsiteX1" fmla="*/ 9695811 w 9695811"/>
              <a:gd name="connsiteY1" fmla="*/ 0 h 7676715"/>
              <a:gd name="connsiteX2" fmla="*/ 4730402 w 9695811"/>
              <a:gd name="connsiteY2" fmla="*/ 7676715 h 7676715"/>
              <a:gd name="connsiteX3" fmla="*/ 0 w 9695811"/>
              <a:gd name="connsiteY3" fmla="*/ 7667737 h 7676715"/>
              <a:gd name="connsiteX4" fmla="*/ 173976 w 9695811"/>
              <a:gd name="connsiteY4" fmla="*/ 7673 h 7676715"/>
              <a:gd name="connsiteX0" fmla="*/ 2 w 9521837"/>
              <a:gd name="connsiteY0" fmla="*/ 7673 h 7676715"/>
              <a:gd name="connsiteX1" fmla="*/ 9521837 w 9521837"/>
              <a:gd name="connsiteY1" fmla="*/ 0 h 7676715"/>
              <a:gd name="connsiteX2" fmla="*/ 4556428 w 9521837"/>
              <a:gd name="connsiteY2" fmla="*/ 7676715 h 7676715"/>
              <a:gd name="connsiteX3" fmla="*/ 665332 w 9521837"/>
              <a:gd name="connsiteY3" fmla="*/ 7656395 h 7676715"/>
              <a:gd name="connsiteX4" fmla="*/ 2 w 9521837"/>
              <a:gd name="connsiteY4" fmla="*/ 7673 h 7676715"/>
              <a:gd name="connsiteX0" fmla="*/ 3847 w 9525682"/>
              <a:gd name="connsiteY0" fmla="*/ 7673 h 7679079"/>
              <a:gd name="connsiteX1" fmla="*/ 9525682 w 9525682"/>
              <a:gd name="connsiteY1" fmla="*/ 0 h 7679079"/>
              <a:gd name="connsiteX2" fmla="*/ 4560273 w 9525682"/>
              <a:gd name="connsiteY2" fmla="*/ 7676715 h 7679079"/>
              <a:gd name="connsiteX3" fmla="*/ 0 w 9525682"/>
              <a:gd name="connsiteY3" fmla="*/ 7679079 h 7679079"/>
              <a:gd name="connsiteX4" fmla="*/ 3847 w 9525682"/>
              <a:gd name="connsiteY4" fmla="*/ 7673 h 7679079"/>
              <a:gd name="connsiteX0" fmla="*/ 3847 w 9525682"/>
              <a:gd name="connsiteY0" fmla="*/ 0 h 7682748"/>
              <a:gd name="connsiteX1" fmla="*/ 9525682 w 9525682"/>
              <a:gd name="connsiteY1" fmla="*/ 3669 h 7682748"/>
              <a:gd name="connsiteX2" fmla="*/ 4560273 w 9525682"/>
              <a:gd name="connsiteY2" fmla="*/ 7680384 h 7682748"/>
              <a:gd name="connsiteX3" fmla="*/ 0 w 9525682"/>
              <a:gd name="connsiteY3" fmla="*/ 7682748 h 7682748"/>
              <a:gd name="connsiteX4" fmla="*/ 3847 w 9525682"/>
              <a:gd name="connsiteY4" fmla="*/ 0 h 76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682" h="7682748">
                <a:moveTo>
                  <a:pt x="3847" y="0"/>
                </a:moveTo>
                <a:lnTo>
                  <a:pt x="9525682" y="3669"/>
                </a:lnTo>
                <a:lnTo>
                  <a:pt x="4560273" y="7680384"/>
                </a:lnTo>
                <a:lnTo>
                  <a:pt x="0" y="7682748"/>
                </a:lnTo>
                <a:cubicBezTo>
                  <a:pt x="1282" y="5125613"/>
                  <a:pt x="2565" y="2557135"/>
                  <a:pt x="3847" y="0"/>
                </a:cubicBezTo>
                <a:close/>
              </a:path>
            </a:pathLst>
          </a:custGeom>
          <a:solidFill>
            <a:srgbClr val="011F5A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57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351159A0-7C0D-A42F-4C56-22497CF7211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57388"/>
            <a:ext cx="2871788" cy="169862"/>
            <a:chOff x="3340894" y="2617635"/>
            <a:chExt cx="4334371" cy="257413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AA0341E4-B4C4-C832-8724-B121503DE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532E87B-75BF-F7AC-06C3-3D8A07DD4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6A6EC76-F9FD-4BE5-C9E1-AECD3B6DC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BBCC0EA9-AD55-9971-7395-921F3040E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F746AAE1-75E2-3803-A7CC-2AD3AE25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C3140E2C-F6A3-1D2F-36F1-0A9C93EF1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31EF204-DEDD-729F-3399-F1FD6A443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29D769DE-A075-B275-D19B-11B1E710F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30EF4C35-DA23-8616-7775-B25046970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1CA90D82-3B92-4DF5-AB3A-CBD350A7A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B02B24EF-DC2E-876D-9938-D1692F3EB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F21D16D5-1493-05C7-68F8-C0F47603F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F151587F-D58E-9E7D-9058-ECFD395E8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012D41E3-4C74-90A1-4D9E-FBCFD889B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EB0167B-CCC4-3804-3632-1326DA232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BEC027AF-E08E-103A-2EF4-74CA7B6D7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99DAAC15-C8A8-7652-DF8E-345236C8B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7CF636CB-006D-28CB-0A74-728F803DD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4D961959-9AE8-C574-C472-73AAA0314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3675D48C-3DBE-6CAC-9F91-CEC95F2D4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FC220CA7-4CE2-BA48-5EBD-37242DF9C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CE957816-C813-59E2-DBC7-6D308102B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>
              <a:extLst>
                <a:ext uri="{FF2B5EF4-FFF2-40B4-BE49-F238E27FC236}">
                  <a16:creationId xmlns:a16="http://schemas.microsoft.com/office/drawing/2014/main" id="{1B35563E-26CB-C78A-0E6C-8DF65FCFF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66AEA96E-B9C7-4853-D374-076228D3C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52EB36FA-E207-8FAA-C0DA-45018FA60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996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27250"/>
            <a:ext cx="3932237" cy="37417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79FE5E46-7889-8F1B-9E51-85BB9358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3942-6E10-4E92-9374-9F6257ECB3C1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29A12E99-7EFA-5363-6E84-0BA229D7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82FEE6FA-5560-026C-FC03-95CCC780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1227-0E8E-47B9-94ED-600165256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4333C20D-E072-D183-28E4-8F7BD9C8AE8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57388"/>
            <a:ext cx="2871788" cy="169862"/>
            <a:chOff x="3340894" y="2617635"/>
            <a:chExt cx="4334371" cy="257413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C5FCCC02-1409-2771-5B1E-E1F058509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F33B177A-3EC9-8547-B5D9-E0D84C4D8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E251357-5D9F-918E-6324-C04B72F76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D718F89C-8CE9-2CD7-B73F-31580E0A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A314219-647A-8F1A-EF25-C5278D137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D55133B-DE86-538E-5EB5-A5E9FB16E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EF1838C-828C-DE5B-4F9F-32A39CCB5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D5CD5D0C-0A3F-34B7-D37A-4FDA80FC0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7FAE0624-B563-487B-394E-3F666DFB4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837B69BB-2610-D770-1353-CD749BEC4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C8366B9E-B638-0578-3817-8452D2B4D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1E569B81-D1FE-E208-BFAA-572B95E10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7667EE60-065E-86A6-974F-0E073B5AC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AEF38DDA-0432-DAC5-A7AD-13C61BE14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E92999D3-4EEE-1D2F-864D-711DD3436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BCC1218D-E651-4D82-B7EB-22C32049E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EB868411-61EB-DEA1-17FA-AE50692DB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D4B06FD0-0A2F-743C-8D12-C012E5EBB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D08BAB77-2BB4-E43D-961D-8CEE6C8ED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236334D4-9836-D2DC-1761-17AC91532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7BE916C2-7382-F5A6-C144-489BD19CC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50A449AB-EEF3-02D9-79A0-49A710D24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>
              <a:extLst>
                <a:ext uri="{FF2B5EF4-FFF2-40B4-BE49-F238E27FC236}">
                  <a16:creationId xmlns:a16="http://schemas.microsoft.com/office/drawing/2014/main" id="{68B27B85-6CB1-56F0-E2A5-E342E83E5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7BA09DAD-0558-FCCA-F960-5D356EB60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24C248D1-9B9C-8466-5E38-EA6F709AE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996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27250"/>
            <a:ext cx="3932237" cy="37417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EC402E06-4753-0F46-38A1-225C58E3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FB1C-B1D2-4A47-80B1-4BB3B17D8245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2830ADD8-BB09-B033-8EFB-1E158BD3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964E83D2-42CD-DFD4-CB54-FD34DAEA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6DC3-9142-4B11-A860-42097EF0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F4359E-6287-3FB4-678F-35D5D9DEB759}"/>
              </a:ext>
            </a:extLst>
          </p:cNvPr>
          <p:cNvGrpSpPr>
            <a:grpSpLocks/>
          </p:cNvGrpSpPr>
          <p:nvPr/>
        </p:nvGrpSpPr>
        <p:grpSpPr bwMode="auto">
          <a:xfrm>
            <a:off x="7285038" y="2151063"/>
            <a:ext cx="4133850" cy="257175"/>
            <a:chOff x="7284992" y="2444810"/>
            <a:chExt cx="4133649" cy="25741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85EBA49-6A95-8FE6-DF4B-18998A02B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9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9E30A324-8BDD-D38A-20DA-8A0CAFFFA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52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CF1FDB1-3907-BED7-C6E4-7496B4058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05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65DA46E-4D7C-0088-7752-71831287B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58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42D80CCB-9CA7-2B98-9C0C-783D1B80E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12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3C0A4CC7-61EF-A090-3F32-CF4035C5C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65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C0591A72-9438-54D5-DB0D-747B32BD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18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98E460B5-CFFF-8937-2DE2-FA5C24C5F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1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8435E0B-7828-EF19-854A-368EE9CD8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324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192999DF-011E-B989-D8FF-AFCC38D60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78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8B371D1F-763A-AAB9-ED25-A06AC5150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31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6C6F6847-BBA1-9EE3-0581-4AB44599C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84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AFAC793D-91B1-24E5-7FF4-0EF34451B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37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5AD3C0DF-0ACD-348D-022C-4E08974F8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90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A529AFFC-1C23-B31D-772D-CCD510BC2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44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74B960D0-EBE6-3D46-529C-FFAEBB8ED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297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D039DC4A-DF33-B826-EAD8-AAE323F46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50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6BD487EB-73EC-7099-FCBA-0FAF44A5C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03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0289B37E-CE12-CB6B-E5FD-6122F01A5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56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7D4763F9-2D27-8CF5-74A8-E7601023A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10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CE9FA999-88F8-5544-958E-69051399F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63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E73B4F9E-0067-C3F3-670B-74285BD7E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416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9C0A048A-9D4C-EEA0-939D-A98670F2B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269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5D3CA0A1-A0D5-3F0B-8AFD-CDD26FD64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22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08728" y="612452"/>
            <a:ext cx="6376629" cy="110779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4400" b="1" i="0">
                <a:solidFill>
                  <a:srgbClr val="011F5A"/>
                </a:solidFill>
                <a:latin typeface="Univia Pro" panose="00000500000000000000" pitchFamily="50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287397" y="3091296"/>
            <a:ext cx="4100512" cy="256222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E04E39"/>
              </a:buClr>
              <a:buFont typeface="System Font"/>
              <a:buChar char="&gt;"/>
              <a:defRPr lang="en-GB" sz="1800" b="0" i="0" kern="1200" dirty="0" smtClean="0">
                <a:solidFill>
                  <a:srgbClr val="00205B"/>
                </a:solidFill>
                <a:effectLst/>
                <a:latin typeface="Univia Pro Book" panose="00000500000000000000" pitchFamily="50" charset="0"/>
                <a:ea typeface="Batang" panose="02030600000101010101" pitchFamily="18" charset="-127"/>
                <a:cs typeface="Didot" panose="020005030000000200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6" name="Picture Placeholder 115"/>
          <p:cNvSpPr>
            <a:spLocks noGrp="1"/>
          </p:cNvSpPr>
          <p:nvPr>
            <p:ph type="pic" sz="quarter" idx="19"/>
          </p:nvPr>
        </p:nvSpPr>
        <p:spPr>
          <a:xfrm>
            <a:off x="-3285286" y="-225555"/>
            <a:ext cx="11244406" cy="7676716"/>
          </a:xfrm>
          <a:custGeom>
            <a:avLst/>
            <a:gdLst>
              <a:gd name="connsiteX0" fmla="*/ 0 w 3657272"/>
              <a:gd name="connsiteY0" fmla="*/ 3590224 h 3590224"/>
              <a:gd name="connsiteX1" fmla="*/ 897556 w 3657272"/>
              <a:gd name="connsiteY1" fmla="*/ 0 h 3590224"/>
              <a:gd name="connsiteX2" fmla="*/ 3657272 w 3657272"/>
              <a:gd name="connsiteY2" fmla="*/ 0 h 3590224"/>
              <a:gd name="connsiteX3" fmla="*/ 2759716 w 3657272"/>
              <a:gd name="connsiteY3" fmla="*/ 3590224 h 3590224"/>
              <a:gd name="connsiteX4" fmla="*/ 0 w 3657272"/>
              <a:gd name="connsiteY4" fmla="*/ 3590224 h 3590224"/>
              <a:gd name="connsiteX0" fmla="*/ 2452036 w 6109308"/>
              <a:gd name="connsiteY0" fmla="*/ 3590224 h 3590224"/>
              <a:gd name="connsiteX1" fmla="*/ 0 w 6109308"/>
              <a:gd name="connsiteY1" fmla="*/ 4813 h 3590224"/>
              <a:gd name="connsiteX2" fmla="*/ 6109308 w 6109308"/>
              <a:gd name="connsiteY2" fmla="*/ 0 h 3590224"/>
              <a:gd name="connsiteX3" fmla="*/ 5211752 w 6109308"/>
              <a:gd name="connsiteY3" fmla="*/ 3590224 h 3590224"/>
              <a:gd name="connsiteX4" fmla="*/ 2452036 w 6109308"/>
              <a:gd name="connsiteY4" fmla="*/ 3590224 h 3590224"/>
              <a:gd name="connsiteX0" fmla="*/ 2452036 w 5211752"/>
              <a:gd name="connsiteY0" fmla="*/ 3585411 h 3585411"/>
              <a:gd name="connsiteX1" fmla="*/ 0 w 5211752"/>
              <a:gd name="connsiteY1" fmla="*/ 0 h 3585411"/>
              <a:gd name="connsiteX2" fmla="*/ 4020077 w 5211752"/>
              <a:gd name="connsiteY2" fmla="*/ 116722 h 3585411"/>
              <a:gd name="connsiteX3" fmla="*/ 5211752 w 5211752"/>
              <a:gd name="connsiteY3" fmla="*/ 3585411 h 3585411"/>
              <a:gd name="connsiteX4" fmla="*/ 2452036 w 5211752"/>
              <a:gd name="connsiteY4" fmla="*/ 3585411 h 3585411"/>
              <a:gd name="connsiteX0" fmla="*/ 2452036 w 5211752"/>
              <a:gd name="connsiteY0" fmla="*/ 3585411 h 3585411"/>
              <a:gd name="connsiteX1" fmla="*/ 0 w 5211752"/>
              <a:gd name="connsiteY1" fmla="*/ 0 h 3585411"/>
              <a:gd name="connsiteX2" fmla="*/ 2972568 w 5211752"/>
              <a:gd name="connsiteY2" fmla="*/ 975 h 3585411"/>
              <a:gd name="connsiteX3" fmla="*/ 5211752 w 5211752"/>
              <a:gd name="connsiteY3" fmla="*/ 3585411 h 3585411"/>
              <a:gd name="connsiteX4" fmla="*/ 2452036 w 5211752"/>
              <a:gd name="connsiteY4" fmla="*/ 3585411 h 3585411"/>
              <a:gd name="connsiteX0" fmla="*/ 2452036 w 5211752"/>
              <a:gd name="connsiteY0" fmla="*/ 3596010 h 3596010"/>
              <a:gd name="connsiteX1" fmla="*/ 0 w 5211752"/>
              <a:gd name="connsiteY1" fmla="*/ 10599 h 3596010"/>
              <a:gd name="connsiteX2" fmla="*/ 2995718 w 5211752"/>
              <a:gd name="connsiteY2" fmla="*/ 0 h 3596010"/>
              <a:gd name="connsiteX3" fmla="*/ 5211752 w 5211752"/>
              <a:gd name="connsiteY3" fmla="*/ 3596010 h 3596010"/>
              <a:gd name="connsiteX4" fmla="*/ 2452036 w 5211752"/>
              <a:gd name="connsiteY4" fmla="*/ 3596010 h 3596010"/>
              <a:gd name="connsiteX0" fmla="*/ 2452036 w 5246476"/>
              <a:gd name="connsiteY0" fmla="*/ 3596010 h 3601797"/>
              <a:gd name="connsiteX1" fmla="*/ 0 w 5246476"/>
              <a:gd name="connsiteY1" fmla="*/ 10599 h 3601797"/>
              <a:gd name="connsiteX2" fmla="*/ 2995718 w 5246476"/>
              <a:gd name="connsiteY2" fmla="*/ 0 h 3601797"/>
              <a:gd name="connsiteX3" fmla="*/ 5246476 w 5246476"/>
              <a:gd name="connsiteY3" fmla="*/ 3601797 h 3601797"/>
              <a:gd name="connsiteX4" fmla="*/ 2452036 w 5246476"/>
              <a:gd name="connsiteY4" fmla="*/ 3596010 h 3601797"/>
              <a:gd name="connsiteX0" fmla="*/ 2461561 w 5256001"/>
              <a:gd name="connsiteY0" fmla="*/ 3596010 h 3601797"/>
              <a:gd name="connsiteX1" fmla="*/ 0 w 5256001"/>
              <a:gd name="connsiteY1" fmla="*/ 1074 h 3601797"/>
              <a:gd name="connsiteX2" fmla="*/ 3005243 w 5256001"/>
              <a:gd name="connsiteY2" fmla="*/ 0 h 3601797"/>
              <a:gd name="connsiteX3" fmla="*/ 5256001 w 5256001"/>
              <a:gd name="connsiteY3" fmla="*/ 3601797 h 3601797"/>
              <a:gd name="connsiteX4" fmla="*/ 2461561 w 5256001"/>
              <a:gd name="connsiteY4" fmla="*/ 3596010 h 3601797"/>
              <a:gd name="connsiteX0" fmla="*/ 2264711 w 5256001"/>
              <a:gd name="connsiteY0" fmla="*/ 3599185 h 3601797"/>
              <a:gd name="connsiteX1" fmla="*/ 0 w 5256001"/>
              <a:gd name="connsiteY1" fmla="*/ 1074 h 3601797"/>
              <a:gd name="connsiteX2" fmla="*/ 3005243 w 5256001"/>
              <a:gd name="connsiteY2" fmla="*/ 0 h 3601797"/>
              <a:gd name="connsiteX3" fmla="*/ 5256001 w 5256001"/>
              <a:gd name="connsiteY3" fmla="*/ 3601797 h 3601797"/>
              <a:gd name="connsiteX4" fmla="*/ 2264711 w 5256001"/>
              <a:gd name="connsiteY4" fmla="*/ 3599185 h 3601797"/>
              <a:gd name="connsiteX0" fmla="*/ 2264711 w 5265526"/>
              <a:gd name="connsiteY0" fmla="*/ 3599185 h 3599185"/>
              <a:gd name="connsiteX1" fmla="*/ 0 w 5265526"/>
              <a:gd name="connsiteY1" fmla="*/ 1074 h 3599185"/>
              <a:gd name="connsiteX2" fmla="*/ 3005243 w 5265526"/>
              <a:gd name="connsiteY2" fmla="*/ 0 h 3599185"/>
              <a:gd name="connsiteX3" fmla="*/ 5265526 w 5265526"/>
              <a:gd name="connsiteY3" fmla="*/ 3595447 h 3599185"/>
              <a:gd name="connsiteX4" fmla="*/ 2264711 w 5265526"/>
              <a:gd name="connsiteY4" fmla="*/ 3599185 h 3599185"/>
              <a:gd name="connsiteX0" fmla="*/ 2264711 w 5259176"/>
              <a:gd name="connsiteY0" fmla="*/ 3599185 h 3599185"/>
              <a:gd name="connsiteX1" fmla="*/ 0 w 5259176"/>
              <a:gd name="connsiteY1" fmla="*/ 1074 h 3599185"/>
              <a:gd name="connsiteX2" fmla="*/ 3005243 w 5259176"/>
              <a:gd name="connsiteY2" fmla="*/ 0 h 3599185"/>
              <a:gd name="connsiteX3" fmla="*/ 5259176 w 5259176"/>
              <a:gd name="connsiteY3" fmla="*/ 3595447 h 3599185"/>
              <a:gd name="connsiteX4" fmla="*/ 2264711 w 5259176"/>
              <a:gd name="connsiteY4" fmla="*/ 3599185 h 3599185"/>
              <a:gd name="connsiteX0" fmla="*/ 2264711 w 5262351"/>
              <a:gd name="connsiteY0" fmla="*/ 3599185 h 3604972"/>
              <a:gd name="connsiteX1" fmla="*/ 0 w 5262351"/>
              <a:gd name="connsiteY1" fmla="*/ 1074 h 3604972"/>
              <a:gd name="connsiteX2" fmla="*/ 3005243 w 5262351"/>
              <a:gd name="connsiteY2" fmla="*/ 0 h 3604972"/>
              <a:gd name="connsiteX3" fmla="*/ 5262351 w 5262351"/>
              <a:gd name="connsiteY3" fmla="*/ 3604972 h 3604972"/>
              <a:gd name="connsiteX4" fmla="*/ 2264711 w 5262351"/>
              <a:gd name="connsiteY4" fmla="*/ 3599185 h 3604972"/>
              <a:gd name="connsiteX0" fmla="*/ 2264711 w 5271876"/>
              <a:gd name="connsiteY0" fmla="*/ 3599185 h 3599185"/>
              <a:gd name="connsiteX1" fmla="*/ 0 w 5271876"/>
              <a:gd name="connsiteY1" fmla="*/ 1074 h 3599185"/>
              <a:gd name="connsiteX2" fmla="*/ 3005243 w 5271876"/>
              <a:gd name="connsiteY2" fmla="*/ 0 h 3599185"/>
              <a:gd name="connsiteX3" fmla="*/ 5271876 w 5271876"/>
              <a:gd name="connsiteY3" fmla="*/ 3598622 h 3599185"/>
              <a:gd name="connsiteX4" fmla="*/ 2264711 w 5271876"/>
              <a:gd name="connsiteY4" fmla="*/ 3599185 h 359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876" h="3599185">
                <a:moveTo>
                  <a:pt x="2264711" y="3599185"/>
                </a:moveTo>
                <a:lnTo>
                  <a:pt x="0" y="1074"/>
                </a:lnTo>
                <a:lnTo>
                  <a:pt x="3005243" y="0"/>
                </a:lnTo>
                <a:lnTo>
                  <a:pt x="5271876" y="3598622"/>
                </a:lnTo>
                <a:lnTo>
                  <a:pt x="2264711" y="3599185"/>
                </a:lnTo>
                <a:close/>
              </a:path>
            </a:pathLst>
          </a:custGeom>
          <a:solidFill>
            <a:srgbClr val="00205B"/>
          </a:solidFill>
          <a:ln>
            <a:noFill/>
          </a:ln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445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lt slide">
    <p:bg>
      <p:bgPr>
        <a:solidFill>
          <a:srgbClr val="011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31145B-F6F7-7965-B9BE-F537EF934F23}"/>
              </a:ext>
            </a:extLst>
          </p:cNvPr>
          <p:cNvGrpSpPr>
            <a:grpSpLocks/>
          </p:cNvGrpSpPr>
          <p:nvPr/>
        </p:nvGrpSpPr>
        <p:grpSpPr bwMode="auto">
          <a:xfrm>
            <a:off x="7285038" y="2151063"/>
            <a:ext cx="4133850" cy="257175"/>
            <a:chOff x="7284992" y="2444810"/>
            <a:chExt cx="4133649" cy="257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8A5E61-6D36-FB5B-21CE-CDCEFEC6F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9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4E07A1-2C9F-1E95-6BCD-439FA45AB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52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82D727-10FA-EB17-CC38-C123A8D62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05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071EC3-0ECA-2219-3814-2FD2D41B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58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719C0-3EF1-E2B1-C445-828D5AA72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12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840F48-9EDA-6CCE-86DE-B42FE9885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65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9B017-A375-6FEC-C886-D3A9832D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18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121FB6EE-331C-3675-EFBE-435A61866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71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E6426A41-70BD-46C4-5FC4-623D15E3C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324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AEB7B8F0-5ED8-1FEC-3286-4A177F968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78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7E183FFC-3429-ED4A-0B20-AE7320B32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31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D2531DF-5FE1-6940-65EB-434508909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84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F1A44842-0A23-CD87-4D26-B87A5F5E0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37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DAB1FDEA-FE13-980B-E17E-F0921491F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90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F7FCD4A4-2CC8-1162-0442-22E47D0C8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44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51C659D5-478B-5610-0678-8E0B8AA9D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297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D76855F7-8FEE-2B6B-1DA6-2ACE8C822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50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61CDD1D1-2C16-B62F-5DD7-6183D51B3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03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>
              <a:extLst>
                <a:ext uri="{FF2B5EF4-FFF2-40B4-BE49-F238E27FC236}">
                  <a16:creationId xmlns:a16="http://schemas.microsoft.com/office/drawing/2014/main" id="{D5D307DE-1463-2FBB-D78F-4A458E5CF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56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1FB949B2-4DBE-6F9A-47CB-F76EFC082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100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144BAD7B-F194-998E-D802-4C8A13F9F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632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CCAD07D8-349F-8E3D-13D2-F7FBB0B8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4164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6818C400-8639-CCDE-D18A-9E1AA63A2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2696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>
              <a:extLst>
                <a:ext uri="{FF2B5EF4-FFF2-40B4-BE49-F238E27FC236}">
                  <a16:creationId xmlns:a16="http://schemas.microsoft.com/office/drawing/2014/main" id="{4516EDA6-EC7C-FB08-A57B-4EC73DCFD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228" y="2444810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287397" y="3091296"/>
            <a:ext cx="4100512" cy="256222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00A9E0"/>
              </a:buClr>
              <a:buFont typeface="System Font"/>
              <a:buChar char="&gt;"/>
              <a:defRPr lang="en-US" sz="1800" b="0" i="0" kern="1200" dirty="0">
                <a:solidFill>
                  <a:schemeClr val="bg1"/>
                </a:solidFill>
                <a:effectLst/>
                <a:latin typeface="Univia Pro Book" panose="00000500000000000000" pitchFamily="50" charset="0"/>
                <a:ea typeface="Batang" panose="02030600000101010101" pitchFamily="18" charset="-127"/>
                <a:cs typeface="Didot" panose="020005030000000200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Picture Placeholder 115"/>
          <p:cNvSpPr>
            <a:spLocks noGrp="1"/>
          </p:cNvSpPr>
          <p:nvPr>
            <p:ph type="pic" sz="quarter" idx="19"/>
          </p:nvPr>
        </p:nvSpPr>
        <p:spPr>
          <a:xfrm>
            <a:off x="-3285286" y="-225555"/>
            <a:ext cx="11244406" cy="7676716"/>
          </a:xfrm>
          <a:custGeom>
            <a:avLst/>
            <a:gdLst>
              <a:gd name="connsiteX0" fmla="*/ 0 w 3657272"/>
              <a:gd name="connsiteY0" fmla="*/ 3590224 h 3590224"/>
              <a:gd name="connsiteX1" fmla="*/ 897556 w 3657272"/>
              <a:gd name="connsiteY1" fmla="*/ 0 h 3590224"/>
              <a:gd name="connsiteX2" fmla="*/ 3657272 w 3657272"/>
              <a:gd name="connsiteY2" fmla="*/ 0 h 3590224"/>
              <a:gd name="connsiteX3" fmla="*/ 2759716 w 3657272"/>
              <a:gd name="connsiteY3" fmla="*/ 3590224 h 3590224"/>
              <a:gd name="connsiteX4" fmla="*/ 0 w 3657272"/>
              <a:gd name="connsiteY4" fmla="*/ 3590224 h 3590224"/>
              <a:gd name="connsiteX0" fmla="*/ 2452036 w 6109308"/>
              <a:gd name="connsiteY0" fmla="*/ 3590224 h 3590224"/>
              <a:gd name="connsiteX1" fmla="*/ 0 w 6109308"/>
              <a:gd name="connsiteY1" fmla="*/ 4813 h 3590224"/>
              <a:gd name="connsiteX2" fmla="*/ 6109308 w 6109308"/>
              <a:gd name="connsiteY2" fmla="*/ 0 h 3590224"/>
              <a:gd name="connsiteX3" fmla="*/ 5211752 w 6109308"/>
              <a:gd name="connsiteY3" fmla="*/ 3590224 h 3590224"/>
              <a:gd name="connsiteX4" fmla="*/ 2452036 w 6109308"/>
              <a:gd name="connsiteY4" fmla="*/ 3590224 h 3590224"/>
              <a:gd name="connsiteX0" fmla="*/ 2452036 w 5211752"/>
              <a:gd name="connsiteY0" fmla="*/ 3585411 h 3585411"/>
              <a:gd name="connsiteX1" fmla="*/ 0 w 5211752"/>
              <a:gd name="connsiteY1" fmla="*/ 0 h 3585411"/>
              <a:gd name="connsiteX2" fmla="*/ 4020077 w 5211752"/>
              <a:gd name="connsiteY2" fmla="*/ 116722 h 3585411"/>
              <a:gd name="connsiteX3" fmla="*/ 5211752 w 5211752"/>
              <a:gd name="connsiteY3" fmla="*/ 3585411 h 3585411"/>
              <a:gd name="connsiteX4" fmla="*/ 2452036 w 5211752"/>
              <a:gd name="connsiteY4" fmla="*/ 3585411 h 3585411"/>
              <a:gd name="connsiteX0" fmla="*/ 2452036 w 5211752"/>
              <a:gd name="connsiteY0" fmla="*/ 3585411 h 3585411"/>
              <a:gd name="connsiteX1" fmla="*/ 0 w 5211752"/>
              <a:gd name="connsiteY1" fmla="*/ 0 h 3585411"/>
              <a:gd name="connsiteX2" fmla="*/ 2972568 w 5211752"/>
              <a:gd name="connsiteY2" fmla="*/ 975 h 3585411"/>
              <a:gd name="connsiteX3" fmla="*/ 5211752 w 5211752"/>
              <a:gd name="connsiteY3" fmla="*/ 3585411 h 3585411"/>
              <a:gd name="connsiteX4" fmla="*/ 2452036 w 5211752"/>
              <a:gd name="connsiteY4" fmla="*/ 3585411 h 3585411"/>
              <a:gd name="connsiteX0" fmla="*/ 2452036 w 5211752"/>
              <a:gd name="connsiteY0" fmla="*/ 3596010 h 3596010"/>
              <a:gd name="connsiteX1" fmla="*/ 0 w 5211752"/>
              <a:gd name="connsiteY1" fmla="*/ 10599 h 3596010"/>
              <a:gd name="connsiteX2" fmla="*/ 2995718 w 5211752"/>
              <a:gd name="connsiteY2" fmla="*/ 0 h 3596010"/>
              <a:gd name="connsiteX3" fmla="*/ 5211752 w 5211752"/>
              <a:gd name="connsiteY3" fmla="*/ 3596010 h 3596010"/>
              <a:gd name="connsiteX4" fmla="*/ 2452036 w 5211752"/>
              <a:gd name="connsiteY4" fmla="*/ 3596010 h 3596010"/>
              <a:gd name="connsiteX0" fmla="*/ 2452036 w 5246476"/>
              <a:gd name="connsiteY0" fmla="*/ 3596010 h 3601797"/>
              <a:gd name="connsiteX1" fmla="*/ 0 w 5246476"/>
              <a:gd name="connsiteY1" fmla="*/ 10599 h 3601797"/>
              <a:gd name="connsiteX2" fmla="*/ 2995718 w 5246476"/>
              <a:gd name="connsiteY2" fmla="*/ 0 h 3601797"/>
              <a:gd name="connsiteX3" fmla="*/ 5246476 w 5246476"/>
              <a:gd name="connsiteY3" fmla="*/ 3601797 h 3601797"/>
              <a:gd name="connsiteX4" fmla="*/ 2452036 w 5246476"/>
              <a:gd name="connsiteY4" fmla="*/ 3596010 h 3601797"/>
              <a:gd name="connsiteX0" fmla="*/ 2461561 w 5256001"/>
              <a:gd name="connsiteY0" fmla="*/ 3596010 h 3601797"/>
              <a:gd name="connsiteX1" fmla="*/ 0 w 5256001"/>
              <a:gd name="connsiteY1" fmla="*/ 1074 h 3601797"/>
              <a:gd name="connsiteX2" fmla="*/ 3005243 w 5256001"/>
              <a:gd name="connsiteY2" fmla="*/ 0 h 3601797"/>
              <a:gd name="connsiteX3" fmla="*/ 5256001 w 5256001"/>
              <a:gd name="connsiteY3" fmla="*/ 3601797 h 3601797"/>
              <a:gd name="connsiteX4" fmla="*/ 2461561 w 5256001"/>
              <a:gd name="connsiteY4" fmla="*/ 3596010 h 3601797"/>
              <a:gd name="connsiteX0" fmla="*/ 2264711 w 5256001"/>
              <a:gd name="connsiteY0" fmla="*/ 3599185 h 3601797"/>
              <a:gd name="connsiteX1" fmla="*/ 0 w 5256001"/>
              <a:gd name="connsiteY1" fmla="*/ 1074 h 3601797"/>
              <a:gd name="connsiteX2" fmla="*/ 3005243 w 5256001"/>
              <a:gd name="connsiteY2" fmla="*/ 0 h 3601797"/>
              <a:gd name="connsiteX3" fmla="*/ 5256001 w 5256001"/>
              <a:gd name="connsiteY3" fmla="*/ 3601797 h 3601797"/>
              <a:gd name="connsiteX4" fmla="*/ 2264711 w 5256001"/>
              <a:gd name="connsiteY4" fmla="*/ 3599185 h 3601797"/>
              <a:gd name="connsiteX0" fmla="*/ 2264711 w 5265526"/>
              <a:gd name="connsiteY0" fmla="*/ 3599185 h 3599185"/>
              <a:gd name="connsiteX1" fmla="*/ 0 w 5265526"/>
              <a:gd name="connsiteY1" fmla="*/ 1074 h 3599185"/>
              <a:gd name="connsiteX2" fmla="*/ 3005243 w 5265526"/>
              <a:gd name="connsiteY2" fmla="*/ 0 h 3599185"/>
              <a:gd name="connsiteX3" fmla="*/ 5265526 w 5265526"/>
              <a:gd name="connsiteY3" fmla="*/ 3595447 h 3599185"/>
              <a:gd name="connsiteX4" fmla="*/ 2264711 w 5265526"/>
              <a:gd name="connsiteY4" fmla="*/ 3599185 h 3599185"/>
              <a:gd name="connsiteX0" fmla="*/ 2264711 w 5259176"/>
              <a:gd name="connsiteY0" fmla="*/ 3599185 h 3599185"/>
              <a:gd name="connsiteX1" fmla="*/ 0 w 5259176"/>
              <a:gd name="connsiteY1" fmla="*/ 1074 h 3599185"/>
              <a:gd name="connsiteX2" fmla="*/ 3005243 w 5259176"/>
              <a:gd name="connsiteY2" fmla="*/ 0 h 3599185"/>
              <a:gd name="connsiteX3" fmla="*/ 5259176 w 5259176"/>
              <a:gd name="connsiteY3" fmla="*/ 3595447 h 3599185"/>
              <a:gd name="connsiteX4" fmla="*/ 2264711 w 5259176"/>
              <a:gd name="connsiteY4" fmla="*/ 3599185 h 3599185"/>
              <a:gd name="connsiteX0" fmla="*/ 2264711 w 5262351"/>
              <a:gd name="connsiteY0" fmla="*/ 3599185 h 3604972"/>
              <a:gd name="connsiteX1" fmla="*/ 0 w 5262351"/>
              <a:gd name="connsiteY1" fmla="*/ 1074 h 3604972"/>
              <a:gd name="connsiteX2" fmla="*/ 3005243 w 5262351"/>
              <a:gd name="connsiteY2" fmla="*/ 0 h 3604972"/>
              <a:gd name="connsiteX3" fmla="*/ 5262351 w 5262351"/>
              <a:gd name="connsiteY3" fmla="*/ 3604972 h 3604972"/>
              <a:gd name="connsiteX4" fmla="*/ 2264711 w 5262351"/>
              <a:gd name="connsiteY4" fmla="*/ 3599185 h 3604972"/>
              <a:gd name="connsiteX0" fmla="*/ 2264711 w 5271876"/>
              <a:gd name="connsiteY0" fmla="*/ 3599185 h 3599185"/>
              <a:gd name="connsiteX1" fmla="*/ 0 w 5271876"/>
              <a:gd name="connsiteY1" fmla="*/ 1074 h 3599185"/>
              <a:gd name="connsiteX2" fmla="*/ 3005243 w 5271876"/>
              <a:gd name="connsiteY2" fmla="*/ 0 h 3599185"/>
              <a:gd name="connsiteX3" fmla="*/ 5271876 w 5271876"/>
              <a:gd name="connsiteY3" fmla="*/ 3598622 h 3599185"/>
              <a:gd name="connsiteX4" fmla="*/ 2264711 w 5271876"/>
              <a:gd name="connsiteY4" fmla="*/ 3599185 h 359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876" h="3599185">
                <a:moveTo>
                  <a:pt x="2264711" y="3599185"/>
                </a:moveTo>
                <a:lnTo>
                  <a:pt x="0" y="1074"/>
                </a:lnTo>
                <a:lnTo>
                  <a:pt x="3005243" y="0"/>
                </a:lnTo>
                <a:lnTo>
                  <a:pt x="5271876" y="3598622"/>
                </a:lnTo>
                <a:lnTo>
                  <a:pt x="2264711" y="3599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08728" y="612452"/>
            <a:ext cx="6376629" cy="110779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4400" b="1" i="0">
                <a:solidFill>
                  <a:srgbClr val="FFFFFF"/>
                </a:solidFill>
                <a:latin typeface="Univia Pro" panose="00000500000000000000" pitchFamily="50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82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3996BF-987F-B145-1948-0587D6C9F451}"/>
              </a:ext>
            </a:extLst>
          </p:cNvPr>
          <p:cNvGrpSpPr>
            <a:grpSpLocks/>
          </p:cNvGrpSpPr>
          <p:nvPr/>
        </p:nvGrpSpPr>
        <p:grpSpPr bwMode="auto">
          <a:xfrm>
            <a:off x="7415213" y="4422775"/>
            <a:ext cx="4333875" cy="257175"/>
            <a:chOff x="3340894" y="2617635"/>
            <a:chExt cx="4334371" cy="257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BFCAEA-F8BC-EE2D-EE3B-0EF337C91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7AC64E-F202-A5B0-02DE-F2C2F5898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C2C348C-AB8C-E6F9-66A2-389F6695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477C1B5-7DFF-3574-97A7-DA37D5D66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0D21D9ED-6F2C-5FE7-95A8-AFDD19E5F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EE04B08D-8115-713D-E1C2-4227B0825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8B79314-BE0A-9D0B-811C-46D50CC06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F20E801E-9011-F4DD-02E8-6CBFF979E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311C519-C085-C916-83A5-BB17F260E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A60F85E3-D23A-8B80-EC16-3ED32F8D1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D452232B-AB83-9729-6D8B-2E3E30BF2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B03AE00C-9D75-CE87-F79C-2C0B4D2D8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A068CCEF-A56B-A574-D324-838C3D69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453AFD32-2ED2-C94C-A93A-43D8588A2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7F975CA6-0AE5-8EDB-0975-C16DBC85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82F63794-091C-10AF-A3F9-3875672C6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D5749545-0321-0FF7-E94E-DD9FEC627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840818EE-75CA-C43F-1666-822AE791B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42965299-EFF7-0A60-B779-FCB640BC1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1ECEC0F4-D71B-A0FB-7BEE-E1A155B4E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EBF6F1A7-F79C-3F85-E2F9-5B33F4D68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E1E42DF8-241E-9C71-3A18-85E6F70A0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EF72BEC0-B64D-D733-BF8C-4192F3A59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5018EB07-9D1C-519A-3A4E-97862A24C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">
              <a:extLst>
                <a:ext uri="{FF2B5EF4-FFF2-40B4-BE49-F238E27FC236}">
                  <a16:creationId xmlns:a16="http://schemas.microsoft.com/office/drawing/2014/main" id="{07CEB5DB-9933-B2AD-9010-59524B5BB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">
            <a:extLst>
              <a:ext uri="{FF2B5EF4-FFF2-40B4-BE49-F238E27FC236}">
                <a16:creationId xmlns:a16="http://schemas.microsoft.com/office/drawing/2014/main" id="{7B270069-922E-4CBB-BD68-F8423BBF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2522538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7501E01A-F388-115B-8F7B-0806B102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175" y="-766763"/>
            <a:ext cx="9358313" cy="79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423457" y="4781320"/>
            <a:ext cx="8256494" cy="64873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lang="en-US" sz="4400" b="0" i="0" kern="1200" dirty="0" smtClean="0">
                <a:solidFill>
                  <a:schemeClr val="bg1"/>
                </a:solidFill>
                <a:latin typeface="Univia Pro" pitchFamily="2" charset="77"/>
                <a:ea typeface="+mn-ea"/>
                <a:cs typeface="+mn-cs"/>
              </a:defRPr>
            </a:lvl1pPr>
            <a:lvl2pPr marL="457200" indent="0" algn="r">
              <a:buNone/>
              <a:defRPr lang="en-US" sz="2000" b="0" i="0" kern="1200" dirty="0" smtClean="0">
                <a:solidFill>
                  <a:srgbClr val="011F5A"/>
                </a:solidFill>
                <a:latin typeface="Univia Pro Thin" pitchFamily="2" charset="77"/>
                <a:ea typeface="+mn-ea"/>
                <a:cs typeface="+mn-cs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7497916" y="5571324"/>
            <a:ext cx="4182035" cy="9029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b="0" i="0" kern="1200" dirty="0" smtClean="0">
                <a:solidFill>
                  <a:srgbClr val="00ADE8"/>
                </a:solidFill>
                <a:latin typeface="Univia Pro Th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89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5B"/>
                </a:solidFill>
                <a:latin typeface="Univia Pro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04E39"/>
                </a:solidFill>
                <a:latin typeface="Univia Pro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12EE4-7371-AEAA-E3F9-4C23934E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55B6-0E9F-4F57-A60B-14623C65E81B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4A739-CF9D-F0CB-D4EB-32C4582C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4179-E13B-01B8-9FE1-432DA42C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E1C2-89BD-40D5-AD37-74A635BA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8EDDE93-6CF1-2D75-656D-8A07DD6546E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70075"/>
            <a:ext cx="4333875" cy="257175"/>
            <a:chOff x="3340894" y="2617635"/>
            <a:chExt cx="4334371" cy="25741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FB147B2F-0D85-5938-3733-8B3D06CFF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56D305D-FBFC-2C78-4793-B99D2869A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09FFC4A-D003-1DB5-CDF6-CF09382CB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9BE575D-6F3D-FE23-F0D8-7FE228C6B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C174D33-3364-E142-755E-8F055F6F2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4D5055A-A9F6-3DB4-E874-EFF7F9242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B73EE1E-B6DB-9274-D27B-EC1ADB69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3AF9857D-C599-FA14-0135-D2A3C75C9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33B4BD8-C8F0-A3C6-022A-BF5C0387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6075E395-36AF-5BAF-189A-B04B32CFA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DDB20F4F-79EC-C86F-A478-367397156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6D230DC6-37B1-4A76-61ED-55D4C08DA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9DADC05A-6DF4-E41A-D721-BDA5FEB84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15EFCFE9-EEBB-79C8-D7AF-EDBD83955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D3892BB2-776A-0B50-563C-DDD076B6F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DC135AB7-3890-31C7-14D1-B0EB7886E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>
              <a:extLst>
                <a:ext uri="{FF2B5EF4-FFF2-40B4-BE49-F238E27FC236}">
                  <a16:creationId xmlns:a16="http://schemas.microsoft.com/office/drawing/2014/main" id="{0E16E959-5916-C37B-82D8-DB2A2DB70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DEFFA0CB-78B6-9460-8C14-B0B420C39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4B5F98F1-CD03-5A0A-DCD0-9E7105FDA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>
              <a:extLst>
                <a:ext uri="{FF2B5EF4-FFF2-40B4-BE49-F238E27FC236}">
                  <a16:creationId xmlns:a16="http://schemas.microsoft.com/office/drawing/2014/main" id="{02BE4975-56DE-6225-E63C-366D62803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F734CE99-88DC-34E0-A625-7E6D85986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>
              <a:extLst>
                <a:ext uri="{FF2B5EF4-FFF2-40B4-BE49-F238E27FC236}">
                  <a16:creationId xmlns:a16="http://schemas.microsoft.com/office/drawing/2014/main" id="{86D9999D-E4E2-298A-BC88-9780CE310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4">
              <a:extLst>
                <a:ext uri="{FF2B5EF4-FFF2-40B4-BE49-F238E27FC236}">
                  <a16:creationId xmlns:a16="http://schemas.microsoft.com/office/drawing/2014/main" id="{B2E360FC-8BC4-2CF6-E373-18B79D479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5">
              <a:extLst>
                <a:ext uri="{FF2B5EF4-FFF2-40B4-BE49-F238E27FC236}">
                  <a16:creationId xmlns:a16="http://schemas.microsoft.com/office/drawing/2014/main" id="{E71E5CFF-C2DC-1BD3-4014-FE4D9B8A4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6">
              <a:extLst>
                <a:ext uri="{FF2B5EF4-FFF2-40B4-BE49-F238E27FC236}">
                  <a16:creationId xmlns:a16="http://schemas.microsoft.com/office/drawing/2014/main" id="{184DB09B-4A94-5680-6255-FEA2B4A17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D71119B5-E671-47DE-772D-65E35369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45F9-C2E6-4FC8-99CF-163D712CBCC7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52D9273-14F6-47DC-D5C6-E09F76E8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BCD18A1-CE8C-A23E-1BB5-588B0146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E2B1-38E6-4F57-9FD9-B852E8F2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5FE86-B9CE-2DD6-76E2-7ABA19F3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AADE-9895-4A88-B816-00BA0AEE2715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B355-3A0D-2D06-2FFA-4BCD2879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9B3D1-CEEB-A2E3-FB70-19EAB35B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83F4-0F34-42DE-B197-DF2CA5B87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E55254BC-6805-AF73-E9D8-57BADC904E1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70075"/>
            <a:ext cx="4333875" cy="257175"/>
            <a:chOff x="3340894" y="2617635"/>
            <a:chExt cx="4334371" cy="257413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8E9D9490-2215-5226-E452-4E2BD67F4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EADE174D-D939-F347-8794-C09EB52A2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8B23F2E-ECC6-C3BB-DAB2-990EB00A4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742C8B64-77E0-154E-AAA8-4B5319328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72CC2278-8035-0C56-2795-95E3768BC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5FAE15DD-A891-C0BC-69C1-9D4B69E0C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78DB0F-812D-28FD-BD89-B9B53FE4F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318401E4-6072-86F7-70A7-62FC932F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FE50ED4F-3CBC-2FB6-095B-31756BDF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FB7AC39B-99FB-7A6B-EB63-281B56803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ECBA5DB0-C063-D5BA-5FE6-489527C1C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040B73AF-5B98-9E5C-B912-49EFEAB53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6F04B600-6241-55CC-59A9-11AF6F4A2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BC8AF265-7288-47A5-6F9C-770EB2D15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255490A4-698C-6624-0BB7-DEF2CC057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D34CB6EE-A3D1-2502-665E-740AB375C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AEE8DC16-8D66-EEC2-C42B-E49B692C3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>
              <a:extLst>
                <a:ext uri="{FF2B5EF4-FFF2-40B4-BE49-F238E27FC236}">
                  <a16:creationId xmlns:a16="http://schemas.microsoft.com/office/drawing/2014/main" id="{F7EE5414-5124-4617-2C08-D70718551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006C9E92-2010-E8B2-1911-10CD7B214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70A9D6B4-507A-5714-8735-8BE309799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9EA24FF9-1681-0E6E-7496-F79247DA5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BC7B7709-1526-D97F-E0A7-EB1EDBB4D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>
              <a:extLst>
                <a:ext uri="{FF2B5EF4-FFF2-40B4-BE49-F238E27FC236}">
                  <a16:creationId xmlns:a16="http://schemas.microsoft.com/office/drawing/2014/main" id="{2C99FBDA-DA7D-A694-F2D9-072736B6F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487F388E-2728-B6BE-8035-646E212AA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987AEC53-35E2-5EC8-599F-C5BBF7E24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9873"/>
            <a:ext cx="5181600" cy="3917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59873"/>
            <a:ext cx="5181600" cy="3917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396AA78C-4FE2-3FD4-FF21-7E5545D6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A05C-10CF-4C06-B1B7-F07A544B4CB9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52117AFA-F161-3FC5-4A3B-B9D6F840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96358294-8010-8848-4F64-73B5477F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7041-DBE5-48A5-A651-D9AF316F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046F9F-58F8-4E72-A39E-E501CB124E2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70075"/>
            <a:ext cx="4333875" cy="257175"/>
            <a:chOff x="3340894" y="2617635"/>
            <a:chExt cx="4334371" cy="257413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F8A8896-F79F-1F55-88A6-9A4A64C89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BD6B692-1124-C149-0D83-130789B0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92EA147-ACA8-D0D5-4BEA-D160A7CD7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8AFCFD48-7FFC-1C35-F0E7-C401EF6F5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2A11C15F-B819-F138-A01F-D9779E917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91325696-A294-393B-E773-E28E69089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3CEB2E5-9985-5E62-96F0-BF77D78E2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991ABD23-5E70-0877-BC46-38CA5DFE0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7B6B1458-E343-62B3-8D08-02F21C035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28B0DA64-ACD2-FD28-E5F8-094575DD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307C96E1-76BB-86FF-706A-5566E9362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4121D634-1637-BCD1-7EDC-EC07AE704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B46ED97B-7219-40F8-59D2-A8928CE33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810FD1F1-2846-5361-946C-B7DD7E7B0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749C6318-3D89-E1A5-C1C1-9DA716BC3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3ABED116-6AB8-760B-5F45-D194199D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AFD258D0-C453-3730-8CB3-04EFAB181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9B9FDC7E-6671-F2A0-2F81-17377834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623FE3D1-DBC3-CED9-E6EF-A7A5364CF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1">
              <a:extLst>
                <a:ext uri="{FF2B5EF4-FFF2-40B4-BE49-F238E27FC236}">
                  <a16:creationId xmlns:a16="http://schemas.microsoft.com/office/drawing/2014/main" id="{BE803E67-C131-396E-4481-26ECC5F0F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9E21095D-CB33-B707-21AA-B445FCEC8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DC1F3BD2-B427-8A11-678F-CF7EBEA9E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4">
              <a:extLst>
                <a:ext uri="{FF2B5EF4-FFF2-40B4-BE49-F238E27FC236}">
                  <a16:creationId xmlns:a16="http://schemas.microsoft.com/office/drawing/2014/main" id="{45EE0106-0FEE-1D46-B5D0-56A742B91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B405BDDD-07E0-803A-B2B4-C6C48518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6">
              <a:extLst>
                <a:ext uri="{FF2B5EF4-FFF2-40B4-BE49-F238E27FC236}">
                  <a16:creationId xmlns:a16="http://schemas.microsoft.com/office/drawing/2014/main" id="{49031659-886F-1593-48DB-6D20537E9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64713"/>
            <a:ext cx="5157787" cy="823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04E39"/>
                </a:solidFill>
                <a:latin typeface="Univia Pro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93319"/>
            <a:ext cx="5157787" cy="34963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1650"/>
            <a:ext cx="5183188" cy="8232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9E0"/>
                </a:solidFill>
                <a:latin typeface="Univia Pro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517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Date Placeholder 6">
            <a:extLst>
              <a:ext uri="{FF2B5EF4-FFF2-40B4-BE49-F238E27FC236}">
                <a16:creationId xmlns:a16="http://schemas.microsoft.com/office/drawing/2014/main" id="{B293564B-3C24-C502-C0E3-F6BAF401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31E0-F2B5-491D-A0DB-EF1C19C65D34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B61C276A-B92F-90D8-CA55-591EC4B1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5ED158F2-058C-FEC4-8DC8-CD0432D7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49BD-E0DF-4D75-8C7E-2939C709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A9A7E3E3-DE0F-653F-A7DA-9914D656A9A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70075"/>
            <a:ext cx="4333875" cy="257175"/>
            <a:chOff x="3340894" y="2617635"/>
            <a:chExt cx="4334371" cy="257413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792474CB-C19C-7BA7-BCD0-EA8BE7320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89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296BD5EA-B758-912E-C870-A404FE25E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0CE999D5-416E-DFDB-CA9D-37C0350C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64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7D289B6-AD08-6558-6D45-E26E27A09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1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0E67BE-ACFF-C054-BCC7-281C4CE4A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747A71F9-6220-20C3-03B8-5F9F5E12E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25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C462BAC2-F74D-8870-59C5-3AD544B3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3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293FE339-0EA0-488C-64CE-53675AD31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3CA2ECA6-901F-F671-9E21-1FD7BBE8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7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257F2575-78A5-35F0-D737-BF33C9095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75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A10EA609-E892-1001-977C-F1BAC9F59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2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AC7BDD63-E4AA-50FB-7FE1-66BA4D9F0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9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FF2BBA5A-D8A5-13EB-843C-01B1895D6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37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F6D5E1BF-D73F-6C03-6FC1-97A82490B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24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CFE2892D-C25D-776F-CC14-97E45FFCE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116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C4CAABD8-BB7E-6C33-0497-7B0CB3E7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89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A12AF486-E5CA-FE90-0DEB-5E9DDB9C6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86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DFAAE7D6-681A-1241-3575-965F1C419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35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1BD56B89-0F9C-6CCD-D1A3-53700DAA3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608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F5EA36B4-0D6F-0EA0-D220-B74B4E2E9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81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F8BEA12F-4083-1686-CD0A-957B24651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354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95FF4C58-AB31-5B91-C8AA-76BC3F547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227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63E1D24E-D667-718D-A8C0-133554C78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100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3C374843-9569-F9D8-E9F3-1C214FEC7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973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">
              <a:extLst>
                <a:ext uri="{FF2B5EF4-FFF2-40B4-BE49-F238E27FC236}">
                  <a16:creationId xmlns:a16="http://schemas.microsoft.com/office/drawing/2014/main" id="{B460FA12-26C4-9E34-BB79-067A05291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52" y="2617635"/>
              <a:ext cx="257413" cy="2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23C234C7-6ED0-6B4C-F1CB-05118F19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AD03-BFC4-4D99-B526-7BC80BA96F5A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1ACFE360-5E0E-1F2B-B9B4-07CBFE9C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83F7671-7723-2C9F-4861-CA794778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9C3F-2730-4EA6-9C07-515CB586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5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5091C7-AB10-1CF0-6225-194E9768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6C5E-0A0F-4AA0-A572-D08545610270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119B8A-498A-6060-58F5-7D7A528E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6C28B0-3CAE-9C21-5F25-ABC88CD5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D07D-2E23-49EC-A0B8-DA460E8E0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5B"/>
          </a:solidFill>
          <a:latin typeface="Univia Pro" panose="00000500000000000000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E04E39"/>
          </a:solidFill>
          <a:latin typeface="Univia Pro Book" panose="00000500000000000000" pitchFamily="50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E0"/>
          </a:solidFill>
          <a:latin typeface="Univia Pro Book" panose="00000500000000000000" pitchFamily="50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7776ED-5FC9-7C26-A550-2BD1656F5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1E1823-7F32-34ED-8A80-982E4C36F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33613"/>
            <a:ext cx="10515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8C1B4-870C-0F3C-8878-12A97A8B5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3178C2-B905-46FD-96F1-05D11A36FD3A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1783-BECD-F438-84FD-E4709EC65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55D3-9241-86A9-98AB-6FCA96830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7E40B-0E4F-4DC4-9F04-11F5E4B3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Logo&#10;&#10;Description automatically generated">
            <a:extLst>
              <a:ext uri="{FF2B5EF4-FFF2-40B4-BE49-F238E27FC236}">
                <a16:creationId xmlns:a16="http://schemas.microsoft.com/office/drawing/2014/main" id="{18AA48C8-E3B8-017F-003A-6A6A943C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5813425"/>
            <a:ext cx="2197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2" r:id="rId3"/>
    <p:sldLayoutId id="2147483707" r:id="rId4"/>
    <p:sldLayoutId id="2147483708" r:id="rId5"/>
    <p:sldLayoutId id="2147483709" r:id="rId6"/>
    <p:sldLayoutId id="2147483703" r:id="rId7"/>
    <p:sldLayoutId id="2147483710" r:id="rId8"/>
    <p:sldLayoutId id="2147483711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5B"/>
          </a:solidFill>
          <a:latin typeface="Univia Pro" panose="00000500000000000000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E04E39"/>
          </a:solidFill>
          <a:latin typeface="Univia Pro Book" panose="00000500000000000000" pitchFamily="50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E0"/>
          </a:solidFill>
          <a:latin typeface="Univia Pro Book" panose="00000500000000000000" pitchFamily="50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&#10;&#10;Description automatically generated">
            <a:extLst>
              <a:ext uri="{FF2B5EF4-FFF2-40B4-BE49-F238E27FC236}">
                <a16:creationId xmlns:a16="http://schemas.microsoft.com/office/drawing/2014/main" id="{F6280836-D3B4-3E7D-CCDB-495E0368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5813425"/>
            <a:ext cx="2197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5B"/>
          </a:solidFill>
          <a:latin typeface="Univia Pro" panose="00000500000000000000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5B"/>
          </a:solidFill>
          <a:latin typeface="Univia Pro" panose="00000500000000000000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E04E39"/>
          </a:solidFill>
          <a:latin typeface="Univia Pro Book" panose="00000500000000000000" pitchFamily="50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E0"/>
          </a:solidFill>
          <a:latin typeface="Univia Pro Book" panose="00000500000000000000" pitchFamily="50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5B"/>
          </a:solidFill>
          <a:latin typeface="Univia Pro Book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Logo&#10;&#10;Description automatically generated">
            <a:extLst>
              <a:ext uri="{FF2B5EF4-FFF2-40B4-BE49-F238E27FC236}">
                <a16:creationId xmlns:a16="http://schemas.microsoft.com/office/drawing/2014/main" id="{8E6E2414-733C-6C38-5456-E14D94B4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0" y="5802313"/>
            <a:ext cx="22479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8CDE819-A36C-0D33-2884-94185B2A18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Flexible working</a:t>
            </a:r>
          </a:p>
        </p:txBody>
      </p:sp>
      <p:sp>
        <p:nvSpPr>
          <p:cNvPr id="14339" name="Subtitle 4">
            <a:extLst>
              <a:ext uri="{FF2B5EF4-FFF2-40B4-BE49-F238E27FC236}">
                <a16:creationId xmlns:a16="http://schemas.microsoft.com/office/drawing/2014/main" id="{925ED1C1-DFF7-6565-3DDA-A718250245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January 2024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487658-1668-B7E6-279A-A61FD63B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Agenda</a:t>
            </a:r>
            <a:endParaRPr lang="en-GB" altLang="en-US" dirty="0"/>
          </a:p>
        </p:txBody>
      </p:sp>
      <p:graphicFrame>
        <p:nvGraphicFramePr>
          <p:cNvPr id="15365" name="Content Placeholder 2">
            <a:extLst>
              <a:ext uri="{FF2B5EF4-FFF2-40B4-BE49-F238E27FC236}">
                <a16:creationId xmlns:a16="http://schemas.microsoft.com/office/drawing/2014/main" id="{0B47935D-EA1F-96E4-FF6A-BC110CAA4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6626"/>
              </p:ext>
            </p:extLst>
          </p:nvPr>
        </p:nvGraphicFramePr>
        <p:xfrm>
          <a:off x="838200" y="2233613"/>
          <a:ext cx="10515600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2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487658-1668-B7E6-279A-A61FD63B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Legal framework</a:t>
            </a:r>
            <a:endParaRPr lang="en-GB" altLang="en-US" dirty="0"/>
          </a:p>
        </p:txBody>
      </p:sp>
      <p:graphicFrame>
        <p:nvGraphicFramePr>
          <p:cNvPr id="15365" name="Content Placeholder 2">
            <a:extLst>
              <a:ext uri="{FF2B5EF4-FFF2-40B4-BE49-F238E27FC236}">
                <a16:creationId xmlns:a16="http://schemas.microsoft.com/office/drawing/2014/main" id="{8732F3FE-1BB0-6F7D-3A41-72500BD91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208118"/>
              </p:ext>
            </p:extLst>
          </p:nvPr>
        </p:nvGraphicFramePr>
        <p:xfrm>
          <a:off x="838200" y="2233613"/>
          <a:ext cx="10515600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64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487658-1668-B7E6-279A-A61FD63B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500062"/>
            <a:ext cx="10515600" cy="1325563"/>
          </a:xfrm>
        </p:spPr>
        <p:txBody>
          <a:bodyPr/>
          <a:lstStyle/>
          <a:p>
            <a:r>
              <a:rPr lang="en-US" altLang="en-US" dirty="0"/>
              <a:t>Updates to flexible working requests</a:t>
            </a:r>
            <a:endParaRPr lang="en-GB" alt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6299B72-52C5-9E58-D4DD-6688A9EC3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05288"/>
              </p:ext>
            </p:extLst>
          </p:nvPr>
        </p:nvGraphicFramePr>
        <p:xfrm>
          <a:off x="7366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A65F7F-DF5F-8846-F9D8-10CBEE9F758B}"/>
              </a:ext>
            </a:extLst>
          </p:cNvPr>
          <p:cNvSpPr txBox="1"/>
          <p:nvPr/>
        </p:nvSpPr>
        <p:spPr>
          <a:xfrm>
            <a:off x="1739901" y="2692400"/>
            <a:ext cx="2425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Univia Pro Light" panose="00000400000000000000" pitchFamily="50" charset="0"/>
              </a:rPr>
              <a:t>No requirement for the</a:t>
            </a:r>
          </a:p>
          <a:p>
            <a:pPr algn="just"/>
            <a:r>
              <a:rPr lang="en-US" sz="1400" dirty="0">
                <a:latin typeface="Univia Pro Light" panose="00000400000000000000" pitchFamily="50" charset="0"/>
              </a:rPr>
              <a:t>to outline how the change would affect their employer and how they could deal with it</a:t>
            </a:r>
            <a:endParaRPr lang="en-GB" sz="1400" dirty="0">
              <a:latin typeface="Univia Pro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5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1A86-5449-1D2D-F548-B21B5724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working request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60959-18B5-E9DF-DD32-86A076677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2463800"/>
            <a:ext cx="10153650" cy="35147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0E21F6-6ED3-8269-AA7C-19C45CAC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5978525"/>
            <a:ext cx="10515600" cy="3943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reason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01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1A86-5449-1D2D-F548-B21B5724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54695-9D4D-AD1A-27AF-903311FB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must put their flexible working request in writing:</a:t>
            </a:r>
          </a:p>
          <a:p>
            <a:pPr lvl="1"/>
            <a:r>
              <a:rPr lang="en-US" dirty="0"/>
              <a:t>Date of application; change they’re seeking; when it should come into effect</a:t>
            </a:r>
          </a:p>
          <a:p>
            <a:pPr lvl="1"/>
            <a:r>
              <a:rPr lang="en-US" dirty="0"/>
              <a:t>Clearly state it’s a request under the statutory scheme and where they have made a request previously </a:t>
            </a:r>
          </a:p>
          <a:p>
            <a:r>
              <a:rPr lang="en-US" dirty="0"/>
              <a:t>A meeting with RTBA should be scheduled to discuss the request</a:t>
            </a:r>
          </a:p>
          <a:p>
            <a:r>
              <a:rPr lang="en-US" dirty="0"/>
              <a:t>Consider the request and deliver outcome in writing</a:t>
            </a:r>
          </a:p>
          <a:p>
            <a:r>
              <a:rPr lang="en-US" dirty="0"/>
              <a:t>Check if you have an internal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9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1A86-5449-1D2D-F548-B21B5724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working request outcome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54695-9D4D-AD1A-27AF-903311FB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Trial periods; permanent change? </a:t>
            </a:r>
          </a:p>
          <a:p>
            <a:r>
              <a:rPr lang="en-GB" dirty="0"/>
              <a:t>Rejecting on 8 statutory business grounds:</a:t>
            </a:r>
          </a:p>
          <a:p>
            <a:pPr lvl="1"/>
            <a:r>
              <a:rPr lang="en-GB" dirty="0"/>
              <a:t>The burden of additional costs</a:t>
            </a:r>
          </a:p>
          <a:p>
            <a:pPr lvl="1"/>
            <a:r>
              <a:rPr lang="en-GB" dirty="0"/>
              <a:t>Detrimental effect on ability to meet customer demand</a:t>
            </a:r>
          </a:p>
          <a:p>
            <a:pPr lvl="1"/>
            <a:r>
              <a:rPr lang="en-GB" dirty="0"/>
              <a:t>Inability to reorganise work among existing staff</a:t>
            </a:r>
          </a:p>
          <a:p>
            <a:pPr lvl="1"/>
            <a:r>
              <a:rPr lang="en-GB" dirty="0"/>
              <a:t>Inability to recruit additional staff</a:t>
            </a:r>
          </a:p>
          <a:p>
            <a:pPr lvl="1"/>
            <a:r>
              <a:rPr lang="en-GB" dirty="0"/>
              <a:t>Detrimental impact on performance</a:t>
            </a:r>
          </a:p>
          <a:p>
            <a:pPr lvl="1"/>
            <a:r>
              <a:rPr lang="en-GB" dirty="0"/>
              <a:t>Insufficiency of work during the periods the employee proposes to work </a:t>
            </a:r>
          </a:p>
          <a:p>
            <a:pPr lvl="1"/>
            <a:r>
              <a:rPr lang="en-GB" dirty="0"/>
              <a:t>Planned structural changes</a:t>
            </a:r>
          </a:p>
        </p:txBody>
      </p:sp>
    </p:spTree>
    <p:extLst>
      <p:ext uri="{BB962C8B-B14F-4D97-AF65-F5344CB8AC3E}">
        <p14:creationId xmlns:p14="http://schemas.microsoft.com/office/powerpoint/2010/main" val="368678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1A86-5449-1D2D-F548-B21B5724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54695-9D4D-AD1A-27AF-903311FB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Familiarise</a:t>
            </a:r>
            <a:r>
              <a:rPr lang="en-US" dirty="0"/>
              <a:t> yourself with internal policy</a:t>
            </a:r>
          </a:p>
          <a:p>
            <a:r>
              <a:rPr lang="en-US" dirty="0"/>
              <a:t>Make changes to your policy before 6 April 2024</a:t>
            </a:r>
          </a:p>
          <a:p>
            <a:r>
              <a:rPr lang="en-US" dirty="0"/>
              <a:t>Communicate update in policy and legislation to employees</a:t>
            </a:r>
          </a:p>
          <a:p>
            <a:r>
              <a:rPr lang="en-US" dirty="0"/>
              <a:t>Train HR staff/ any personnel using the policy</a:t>
            </a:r>
          </a:p>
          <a:p>
            <a:r>
              <a:rPr lang="en-US" dirty="0"/>
              <a:t>Evaluate current practices – particularly timescales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88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1E8C11-C1AF-B2CB-5AC3-3A6575CC9D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503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 -  Compatibility Mode" id="{CCC9117E-2B28-4853-96F7-8D9AFBB2E73F}" vid="{CEB03E94-8431-49A1-BAF9-1093A53F0BF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 -  Compatibility Mode" id="{CCC9117E-2B28-4853-96F7-8D9AFBB2E73F}" vid="{AF91B219-E1F2-474D-8371-FA17121B7A9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 -  Compatibility Mode" id="{CCC9117E-2B28-4853-96F7-8D9AFBB2E73F}" vid="{7E310E3B-1383-4C80-9B8F-4853430CA688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 -  Compatibility Mode" id="{CCC9117E-2B28-4853-96F7-8D9AFBB2E73F}" vid="{5BFB5B81-0552-4C47-B745-4C08F36F63E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75AF72266FC44B2DB620F04D07CE1" ma:contentTypeVersion="17" ma:contentTypeDescription="Create a new document." ma:contentTypeScope="" ma:versionID="e51c9b925a5cee5a422d77e001d928b9">
  <xsd:schema xmlns:xsd="http://www.w3.org/2001/XMLSchema" xmlns:xs="http://www.w3.org/2001/XMLSchema" xmlns:p="http://schemas.microsoft.com/office/2006/metadata/properties" xmlns:ns2="03c17c19-c017-4e32-833d-405381f41015" xmlns:ns3="8f3ceae5-7c98-4c86-a258-a5bc2a1f8240" targetNamespace="http://schemas.microsoft.com/office/2006/metadata/properties" ma:root="true" ma:fieldsID="77680e39506d991af01eeb907d13c8be" ns2:_="" ns3:_="">
    <xsd:import namespace="03c17c19-c017-4e32-833d-405381f41015"/>
    <xsd:import namespace="8f3ceae5-7c98-4c86-a258-a5bc2a1f8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7c19-c017-4e32-833d-405381f41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fff3d4-af80-473e-b522-734384e294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ceae5-7c98-4c86-a258-a5bc2a1f82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34e53a-f44b-4ad5-80de-3c1c08c0e909}" ma:internalName="TaxCatchAll" ma:showField="CatchAllData" ma:web="8f3ceae5-7c98-4c86-a258-a5bc2a1f8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3ceae5-7c98-4c86-a258-a5bc2a1f8240" xsi:nil="true"/>
    <lcf76f155ced4ddcb4097134ff3c332f xmlns="03c17c19-c017-4e32-833d-405381f41015">
      <Terms xmlns="http://schemas.microsoft.com/office/infopath/2007/PartnerControls"/>
    </lcf76f155ced4ddcb4097134ff3c332f>
    <SharedWithUsers xmlns="8f3ceae5-7c98-4c86-a258-a5bc2a1f8240">
      <UserInfo>
        <DisplayName>Lindsey Miller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D7D664-5FB7-4579-8C80-97A9314A69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AE6D3-CDD7-4D59-A57F-375E6C1CBA2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8659182-B009-4088-BCD2-0D544FBEC6BA}">
  <ds:schemaRefs>
    <ds:schemaRef ds:uri="03c17c19-c017-4e32-833d-405381f41015"/>
    <ds:schemaRef ds:uri="8f3ceae5-7c98-4c86-a258-a5bc2a1f82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CDCAF25-A985-4C38-9569-94E9B69E8DFA}">
  <ds:schemaRefs>
    <ds:schemaRef ds:uri="03c17c19-c017-4e32-833d-405381f41015"/>
    <ds:schemaRef ds:uri="79b113c4-6b64-4c7f-9c15-d1eb17088519"/>
    <ds:schemaRef ds:uri="8f3ceae5-7c98-4c86-a258-a5bc2a1f824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(1)</Template>
  <TotalTime>0</TotalTime>
  <Words>271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System Font</vt:lpstr>
      <vt:lpstr>Univia Pro</vt:lpstr>
      <vt:lpstr>Univia Pro Book</vt:lpstr>
      <vt:lpstr>Univia Pro Light</vt:lpstr>
      <vt:lpstr>Univia Pro Thin</vt:lpstr>
      <vt:lpstr>1_Custom Design</vt:lpstr>
      <vt:lpstr>office theme</vt:lpstr>
      <vt:lpstr>Custom Design</vt:lpstr>
      <vt:lpstr>2_Custom Design</vt:lpstr>
      <vt:lpstr>Flexible working</vt:lpstr>
      <vt:lpstr>Agenda</vt:lpstr>
      <vt:lpstr>Legal framework</vt:lpstr>
      <vt:lpstr>Updates to flexible working requests</vt:lpstr>
      <vt:lpstr>Flexible working request</vt:lpstr>
      <vt:lpstr>The process</vt:lpstr>
      <vt:lpstr>Flexible working request outcome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working</dc:title>
  <dc:creator>Amie Trainor</dc:creator>
  <cp:lastModifiedBy>Carolyn McMahon</cp:lastModifiedBy>
  <cp:revision>1</cp:revision>
  <dcterms:created xsi:type="dcterms:W3CDTF">2024-01-09T14:50:29Z</dcterms:created>
  <dcterms:modified xsi:type="dcterms:W3CDTF">2024-01-10T11:23:21Z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0x010100DC275AF72266FC44B2DB620F04D07CE1</vt:lpwstr>
  </property>
  <property fmtid="{D5CDD505-2E9C-101B-9397-08002B2CF9AE}" pid="3" name="MediaServiceImageTags">
    <vt:lpwstr/>
  </property>
  <property fmtid="{D5CDD505-2E9C-101B-9397-08002B2CF9AE}" pid="4" name="display_urn:schemas-microsoft-com:office:office#SharedWithUsers">
    <vt:lpwstr>Lindsey Miller</vt:lpwstr>
  </property>
  <property fmtid="{D5CDD505-2E9C-101B-9397-08002B2CF9AE}" pid="5" name="SharedWithUsers">
    <vt:lpwstr>22;#Lindsey Miller</vt:lpwstr>
  </property>
</Properties>
</file>