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24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abtaJ_0HPcQIMsTxl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dBs50Gx0aMaGjf54jX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dBuaDozmhH4916Xl3j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dBrEOL52iqkMfMIQQn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dC3qgLSE5J8vgDM-k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dC10LyRs3PVT59aCVM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cy67Yd6ViRdhd56hag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dBkLT2EJ8VG2de0tCj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dBnVyJjdZHuyCYzDH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dBpcJBa0YNwZ_5q1Nw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cy4OlllNxfpeGOidQT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dGwX3VyDQVrG395UzJ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dGxkaYX9Vu53FpS_Vv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cy4OlZikazUrEBlVt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(16:9)</PresentationFormat>
  <Paragraphs>14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scott.tees@decodecybersolutions.com</cp:lastModifiedBy>
  <cp:revision>1</cp:revision>
  <dcterms:created xsi:type="dcterms:W3CDTF">2021-07-07T11:12:06Z</dcterms:created>
  <dcterms:modified xsi:type="dcterms:W3CDTF">2021-07-07T11:12:58Z</dcterms:modified>
</cp:coreProperties>
</file>